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0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A570-58D4-47CB-AA7C-2B219470F778}" type="datetimeFigureOut">
              <a:rPr lang="en-MY" smtClean="0"/>
              <a:t>1/12/2014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083D-7C90-4C42-9144-62EA75D81377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A570-58D4-47CB-AA7C-2B219470F778}" type="datetimeFigureOut">
              <a:rPr lang="en-MY" smtClean="0"/>
              <a:t>1/12/2014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083D-7C90-4C42-9144-62EA75D81377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A570-58D4-47CB-AA7C-2B219470F778}" type="datetimeFigureOut">
              <a:rPr lang="en-MY" smtClean="0"/>
              <a:t>1/12/2014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083D-7C90-4C42-9144-62EA75D81377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A570-58D4-47CB-AA7C-2B219470F778}" type="datetimeFigureOut">
              <a:rPr lang="en-MY" smtClean="0"/>
              <a:t>1/12/2014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083D-7C90-4C42-9144-62EA75D81377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A570-58D4-47CB-AA7C-2B219470F778}" type="datetimeFigureOut">
              <a:rPr lang="en-MY" smtClean="0"/>
              <a:t>1/12/2014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083D-7C90-4C42-9144-62EA75D81377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A570-58D4-47CB-AA7C-2B219470F778}" type="datetimeFigureOut">
              <a:rPr lang="en-MY" smtClean="0"/>
              <a:t>1/12/2014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083D-7C90-4C42-9144-62EA75D81377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A570-58D4-47CB-AA7C-2B219470F778}" type="datetimeFigureOut">
              <a:rPr lang="en-MY" smtClean="0"/>
              <a:t>1/12/2014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083D-7C90-4C42-9144-62EA75D81377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A570-58D4-47CB-AA7C-2B219470F778}" type="datetimeFigureOut">
              <a:rPr lang="en-MY" smtClean="0"/>
              <a:t>1/12/2014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083D-7C90-4C42-9144-62EA75D81377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A570-58D4-47CB-AA7C-2B219470F778}" type="datetimeFigureOut">
              <a:rPr lang="en-MY" smtClean="0"/>
              <a:t>1/12/2014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083D-7C90-4C42-9144-62EA75D81377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A570-58D4-47CB-AA7C-2B219470F778}" type="datetimeFigureOut">
              <a:rPr lang="en-MY" smtClean="0"/>
              <a:t>1/12/2014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083D-7C90-4C42-9144-62EA75D81377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A570-58D4-47CB-AA7C-2B219470F778}" type="datetimeFigureOut">
              <a:rPr lang="en-MY" smtClean="0"/>
              <a:t>1/12/2014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083D-7C90-4C42-9144-62EA75D81377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4A570-58D4-47CB-AA7C-2B219470F778}" type="datetimeFigureOut">
              <a:rPr lang="en-MY" smtClean="0"/>
              <a:t>1/12/2014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0083D-7C90-4C42-9144-62EA75D81377}" type="slidenum">
              <a:rPr lang="en-MY" smtClean="0"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4.png"/><Relationship Id="rId2" Type="http://schemas.openxmlformats.org/officeDocument/2006/relationships/image" Target="../media/image6.jpeg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jpe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jpeg"/><Relationship Id="rId9" Type="http://schemas.openxmlformats.org/officeDocument/2006/relationships/image" Target="../media/image13.png"/><Relationship Id="rId14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298575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MCPF Penang – PDRM Penang Community Outreach Program 2014</a:t>
            </a:r>
            <a:endParaRPr lang="en-MY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7920880" cy="144016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MCPF Penang “COP” 2014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Sunday 07</a:t>
            </a:r>
            <a:r>
              <a:rPr lang="en-US" sz="2800" b="1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Dec 2014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GAMA Supermarket and Department Store</a:t>
            </a:r>
            <a:endParaRPr lang="en-MY" sz="28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5" y="116632"/>
            <a:ext cx="1440160" cy="1443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http://1.bp.blogspot.com/-TCp0LfeRcls/TirVjAkW4EI/AAAAAAAAFRo/MQzUjxaI9EM/s1600/PDR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19614"/>
            <a:ext cx="1310546" cy="1440160"/>
          </a:xfrm>
          <a:prstGeom prst="rect">
            <a:avLst/>
          </a:prstGeom>
          <a:noFill/>
        </p:spPr>
      </p:pic>
      <p:grpSp>
        <p:nvGrpSpPr>
          <p:cNvPr id="6" name="Group 18"/>
          <p:cNvGrpSpPr/>
          <p:nvPr/>
        </p:nvGrpSpPr>
        <p:grpSpPr>
          <a:xfrm>
            <a:off x="8006620" y="5986638"/>
            <a:ext cx="1029876" cy="754730"/>
            <a:chOff x="7945494" y="6048382"/>
            <a:chExt cx="1029876" cy="754730"/>
          </a:xfrm>
        </p:grpSpPr>
        <p:sp>
          <p:nvSpPr>
            <p:cNvPr id="20" name="TextBox 19"/>
            <p:cNvSpPr txBox="1"/>
            <p:nvPr/>
          </p:nvSpPr>
          <p:spPr>
            <a:xfrm>
              <a:off x="7956376" y="6048382"/>
              <a:ext cx="100811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Narrow" pitchFamily="34" charset="0"/>
                </a:rPr>
                <a:t>Supported by:</a:t>
              </a:r>
              <a:endParaRPr lang="en-MY" sz="1000" b="1" dirty="0">
                <a:latin typeface="Arial Narrow" pitchFamily="34" charset="0"/>
              </a:endParaRPr>
            </a:p>
          </p:txBody>
        </p:sp>
        <p:pic>
          <p:nvPicPr>
            <p:cNvPr id="21" name="Picture 20" descr="09_Rotary Club of George Town_Better Pixel Image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45494" y="6309320"/>
              <a:ext cx="1029876" cy="493792"/>
            </a:xfrm>
            <a:prstGeom prst="rect">
              <a:avLst/>
            </a:prstGeom>
          </p:spPr>
        </p:pic>
      </p:grpSp>
      <p:grpSp>
        <p:nvGrpSpPr>
          <p:cNvPr id="7" name="Group 16"/>
          <p:cNvGrpSpPr/>
          <p:nvPr/>
        </p:nvGrpSpPr>
        <p:grpSpPr>
          <a:xfrm>
            <a:off x="107504" y="6051402"/>
            <a:ext cx="1296144" cy="689966"/>
            <a:chOff x="35496" y="6123410"/>
            <a:chExt cx="1296144" cy="689966"/>
          </a:xfrm>
        </p:grpSpPr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43508" y="6359473"/>
              <a:ext cx="1080120" cy="453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TextBox 22"/>
            <p:cNvSpPr txBox="1"/>
            <p:nvPr/>
          </p:nvSpPr>
          <p:spPr>
            <a:xfrm>
              <a:off x="35496" y="6123410"/>
              <a:ext cx="129614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Narrow" pitchFamily="34" charset="0"/>
                </a:rPr>
                <a:t>Co-Sponsored by:</a:t>
              </a:r>
              <a:endParaRPr lang="en-MY" sz="1000" b="1" dirty="0">
                <a:latin typeface="Arial Narrow" pitchFamily="34" charset="0"/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1720" y="4221088"/>
            <a:ext cx="5040560" cy="2403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Themes</a:t>
            </a:r>
            <a:endParaRPr lang="en-MY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1"/>
            <a:ext cx="8496944" cy="331236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1600" b="1" u="sng" dirty="0" smtClean="0">
                <a:latin typeface="Arial" pitchFamily="34" charset="0"/>
                <a:cs typeface="Arial" pitchFamily="34" charset="0"/>
              </a:rPr>
              <a:t>CHOSEN PROGRAM THEME:</a:t>
            </a:r>
            <a:r>
              <a:rPr lang="en-US" sz="16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“CRIME PREVENTION – BE PREPARED, BE SAFE!”</a:t>
            </a:r>
            <a:br>
              <a:rPr lang="en-US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1600" b="1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CEGAH JENAYAH – SELAMAT DAN BERWASPADA!”</a:t>
            </a:r>
            <a:endParaRPr lang="en-US" sz="1600" b="1" u="sng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en-US" sz="1600" b="1" u="sng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n-US" sz="1600" b="1" i="1" u="sng" dirty="0" smtClean="0">
                <a:latin typeface="Arial" pitchFamily="34" charset="0"/>
                <a:cs typeface="Arial" pitchFamily="34" charset="0"/>
              </a:rPr>
              <a:t>INCORPORATING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PENANG PDRM THEME:</a:t>
            </a:r>
            <a:r>
              <a:rPr lang="en-US" sz="16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1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War against Crime Together with the Public</a:t>
            </a:r>
            <a:r>
              <a:rPr lang="en-US" sz="16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” – </a:t>
            </a:r>
            <a:r>
              <a:rPr lang="en-US" sz="1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Penang PDRM Theme</a:t>
            </a:r>
          </a:p>
          <a:p>
            <a:pPr marL="514350" indent="-514350">
              <a:buNone/>
            </a:pP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	“</a:t>
            </a:r>
            <a:r>
              <a:rPr lang="en-US" sz="1600" b="1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Memerangi Jenayah Bersama Masyarakat</a:t>
            </a: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”</a:t>
            </a:r>
          </a:p>
          <a:p>
            <a:pPr marL="514350" indent="-51435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16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en-US" sz="16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en-US" sz="1600" b="1" u="sng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http://ts1.mm.bing.net/th?id=H.4582619362953704&amp;pid=1.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013176"/>
            <a:ext cx="2232248" cy="900341"/>
          </a:xfrm>
          <a:prstGeom prst="rect">
            <a:avLst/>
          </a:prstGeom>
          <a:noFill/>
        </p:spPr>
      </p:pic>
      <p:pic>
        <p:nvPicPr>
          <p:cNvPr id="8196" name="Picture 4" descr="http://ts2.explicit.bing.net/th?id=H.4900524238964085&amp;pid=1.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861048"/>
            <a:ext cx="1628321" cy="1080120"/>
          </a:xfrm>
          <a:prstGeom prst="rect">
            <a:avLst/>
          </a:prstGeom>
          <a:noFill/>
        </p:spPr>
      </p:pic>
      <p:pic>
        <p:nvPicPr>
          <p:cNvPr id="8198" name="Picture 6" descr="http://ts1.mm.bing.net/th?id=H.4971253684568268&amp;pid=1.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3861048"/>
            <a:ext cx="1302625" cy="1431455"/>
          </a:xfrm>
          <a:prstGeom prst="rect">
            <a:avLst/>
          </a:prstGeom>
          <a:noFill/>
        </p:spPr>
      </p:pic>
      <p:pic>
        <p:nvPicPr>
          <p:cNvPr id="8200" name="Picture 8" descr="http://ts3.mm.bing.net/th?id=H.4667401994961574&amp;pid=1.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861048"/>
            <a:ext cx="1512168" cy="1008112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3768" y="5013176"/>
            <a:ext cx="1411928" cy="1116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67944" y="5013176"/>
            <a:ext cx="1800200" cy="1062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51830" y="2333371"/>
            <a:ext cx="161650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52320" y="1181243"/>
            <a:ext cx="1628577" cy="1068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67361" y="3861048"/>
            <a:ext cx="16287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52320" y="4853651"/>
            <a:ext cx="1656184" cy="109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452320" y="3557507"/>
            <a:ext cx="162178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65304" y="1700808"/>
            <a:ext cx="11430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 descr="MCPF Logo.jpe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4516" y="44624"/>
            <a:ext cx="929489" cy="936104"/>
          </a:xfrm>
          <a:prstGeom prst="rect">
            <a:avLst/>
          </a:prstGeom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44408" y="44624"/>
            <a:ext cx="864096" cy="943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33"/>
          <p:cNvGrpSpPr/>
          <p:nvPr/>
        </p:nvGrpSpPr>
        <p:grpSpPr>
          <a:xfrm>
            <a:off x="8006620" y="5986638"/>
            <a:ext cx="1029876" cy="754730"/>
            <a:chOff x="7945494" y="6048382"/>
            <a:chExt cx="1029876" cy="754730"/>
          </a:xfrm>
        </p:grpSpPr>
        <p:sp>
          <p:nvSpPr>
            <p:cNvPr id="35" name="TextBox 34"/>
            <p:cNvSpPr txBox="1"/>
            <p:nvPr/>
          </p:nvSpPr>
          <p:spPr>
            <a:xfrm>
              <a:off x="7956376" y="6048382"/>
              <a:ext cx="100811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Narrow" pitchFamily="34" charset="0"/>
                </a:rPr>
                <a:t>Supported by:</a:t>
              </a:r>
              <a:endParaRPr lang="en-MY" sz="1000" b="1" dirty="0">
                <a:latin typeface="Arial Narrow" pitchFamily="34" charset="0"/>
              </a:endParaRPr>
            </a:p>
          </p:txBody>
        </p:sp>
        <p:pic>
          <p:nvPicPr>
            <p:cNvPr id="36" name="Picture 35" descr="09_Rotary Club of George Town_Better Pixel Image.gif"/>
            <p:cNvPicPr>
              <a:picLocks noChangeAspect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945494" y="6309320"/>
              <a:ext cx="1029876" cy="493792"/>
            </a:xfrm>
            <a:prstGeom prst="rect">
              <a:avLst/>
            </a:prstGeom>
          </p:spPr>
        </p:pic>
      </p:grpSp>
      <p:grpSp>
        <p:nvGrpSpPr>
          <p:cNvPr id="5" name="Group 25"/>
          <p:cNvGrpSpPr/>
          <p:nvPr/>
        </p:nvGrpSpPr>
        <p:grpSpPr>
          <a:xfrm>
            <a:off x="107504" y="6051402"/>
            <a:ext cx="1296144" cy="689966"/>
            <a:chOff x="35496" y="6123410"/>
            <a:chExt cx="1296144" cy="689966"/>
          </a:xfrm>
        </p:grpSpPr>
        <p:pic>
          <p:nvPicPr>
            <p:cNvPr id="27" name="Picture 3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43508" y="6359473"/>
              <a:ext cx="1080120" cy="453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TextBox 27"/>
            <p:cNvSpPr txBox="1"/>
            <p:nvPr/>
          </p:nvSpPr>
          <p:spPr>
            <a:xfrm>
              <a:off x="35496" y="6123410"/>
              <a:ext cx="129614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Narrow" pitchFamily="34" charset="0"/>
                </a:rPr>
                <a:t>Co-Sponsored by:</a:t>
              </a:r>
              <a:endParaRPr lang="en-MY" sz="1000" b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2008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MCPF Penang Community Outreach Program 2014:</a:t>
            </a:r>
            <a:b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07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December 2014 – GAMA Supermarket &amp; Departmental Store</a:t>
            </a:r>
            <a:endParaRPr lang="en-MY" sz="1400" b="1" i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5" y="908720"/>
            <a:ext cx="9045751" cy="5328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11:00 am	PDRM / MCPF Crime Prevention and Rotary Club of George Town Interactors Exhibits commences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1:30 pm	Arrival of </a:t>
            </a:r>
            <a:r>
              <a:rPr lang="en-US" sz="1400" b="1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Guests</a:t>
            </a:r>
            <a:endParaRPr lang="en-US" sz="1400" b="1" dirty="0" smtClean="0">
              <a:solidFill>
                <a:schemeClr val="accent3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1:45 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pm 	Arrival of 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VIPs</a:t>
            </a:r>
            <a:endParaRPr lang="en-US" sz="1400" b="1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400" b="1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2:00 pm 	Arrival of YDH SDCP Dato’ Abd. Rahim bin Hj. Hanafi, CPO Penang and</a:t>
            </a:r>
            <a:br>
              <a:rPr lang="en-US" sz="1400" b="1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 	YBhg Dato’ Syed Jaafar Syed Ali, MCPF Penang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2:10 pm	Welcome Address by YBhg Dato’ Syed Jaafar Syed Ali, Chairman – MCPF Penang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2:20 pm	Keynote Speech by YDH SDCP Dato’ Wira Abd. Rahim bin Hj. Hanafi, CPO Penang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2:35 pm	Official Launching of MCPF Penang Community Outreach Program 2014 “Crime Prevention – Be Prepared, Be</a:t>
            </a:r>
            <a:b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 	Safe!” by YDH SDCP Dato’ Wira Abd. Rahim bin Hj. Hanafi, CPO Penang accompanied by YBhg Dato’ Syed Jaafar</a:t>
            </a:r>
            <a:b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 	Syed Ali, Chairman – MCPF Penang and Yg Berusaha Encik Johnny Michael Tan, Organizing Chairman, COP 2014</a:t>
            </a:r>
            <a:endParaRPr lang="en-US" sz="1400" b="1" strike="sngStrike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400" b="1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2:40 pm	Presentation of Token of Appreciation to YDH SDCP Dato’ Wira Abd. Rahim bin Hj. Hanafi, CPO Penang; and other</a:t>
            </a:r>
            <a:br>
              <a:rPr lang="en-US" sz="1400" b="1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 	Distinguished VIPs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2:45 pm	Demonstration #1 by PDRM (Snatch Theft)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3:00 pm	Walkabout and Meet-and-Greet the Public by PDRM/MCPF/GAMA (Launching Area/Ground Floor Supermarket)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3:10 pm	Tour of PDRM &amp; MCPF Crime Prevention Exhibits and Rotary Club of George Town Exhibit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3:15 pm	Quiz Session / Lucky Draw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3:20 pm 	High Tea Reception/Press-Media Conference for VIPs and Press-Media @ GAMA Board Room / VIP Room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3:44 pm	Demonstration #2 by PDRM (Self-Defense by PDRM Full Gear Team)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3:55 pm 	Departure of YDH SDCP Dato’ Wira Abd. Rahim bin Hj. Hanafi, CPO Penang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4:30 pm	Quiz Session / Lucky Draw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5:00 pm	End of Program / Event of the Day</a:t>
            </a:r>
            <a:endParaRPr lang="en-MY" sz="1400" b="1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4992"/>
            <a:ext cx="792088" cy="79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5"/>
          <p:cNvGrpSpPr/>
          <p:nvPr/>
        </p:nvGrpSpPr>
        <p:grpSpPr>
          <a:xfrm>
            <a:off x="8244408" y="116632"/>
            <a:ext cx="792088" cy="792088"/>
            <a:chOff x="1043608" y="44624"/>
            <a:chExt cx="1080120" cy="1124744"/>
          </a:xfrm>
        </p:grpSpPr>
        <p:sp>
          <p:nvSpPr>
            <p:cNvPr id="7" name="Rectangle 6"/>
            <p:cNvSpPr/>
            <p:nvPr/>
          </p:nvSpPr>
          <p:spPr>
            <a:xfrm>
              <a:off x="1043608" y="44624"/>
              <a:ext cx="1080120" cy="11247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  <p:pic>
          <p:nvPicPr>
            <p:cNvPr id="8" name="Picture 7" descr="http://1.bp.blogspot.com/-TCp0LfeRcls/TirVjAkW4EI/AAAAAAAAFRo/MQzUjxaI9EM/s1600/PDRM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24977" y="102940"/>
              <a:ext cx="917382" cy="1008112"/>
            </a:xfrm>
            <a:prstGeom prst="rect">
              <a:avLst/>
            </a:prstGeom>
            <a:noFill/>
          </p:spPr>
        </p:pic>
      </p:grpSp>
      <p:grpSp>
        <p:nvGrpSpPr>
          <p:cNvPr id="6" name="Group 11"/>
          <p:cNvGrpSpPr/>
          <p:nvPr/>
        </p:nvGrpSpPr>
        <p:grpSpPr>
          <a:xfrm>
            <a:off x="8006620" y="5986638"/>
            <a:ext cx="1029876" cy="754730"/>
            <a:chOff x="7945494" y="6048382"/>
            <a:chExt cx="1029876" cy="754730"/>
          </a:xfrm>
        </p:grpSpPr>
        <p:sp>
          <p:nvSpPr>
            <p:cNvPr id="13" name="TextBox 12"/>
            <p:cNvSpPr txBox="1"/>
            <p:nvPr/>
          </p:nvSpPr>
          <p:spPr>
            <a:xfrm>
              <a:off x="7956376" y="6048382"/>
              <a:ext cx="100811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Narrow" pitchFamily="34" charset="0"/>
                </a:rPr>
                <a:t>Supported by:</a:t>
              </a:r>
              <a:endParaRPr lang="en-MY" sz="1000" b="1" dirty="0">
                <a:latin typeface="Arial Narrow" pitchFamily="34" charset="0"/>
              </a:endParaRPr>
            </a:p>
          </p:txBody>
        </p:sp>
        <p:pic>
          <p:nvPicPr>
            <p:cNvPr id="14" name="Picture 13" descr="09_Rotary Club of George Town_Better Pixel Image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45494" y="6309320"/>
              <a:ext cx="1029876" cy="493792"/>
            </a:xfrm>
            <a:prstGeom prst="rect">
              <a:avLst/>
            </a:prstGeom>
          </p:spPr>
        </p:pic>
      </p:grpSp>
      <p:grpSp>
        <p:nvGrpSpPr>
          <p:cNvPr id="9" name="Group 15"/>
          <p:cNvGrpSpPr/>
          <p:nvPr/>
        </p:nvGrpSpPr>
        <p:grpSpPr>
          <a:xfrm>
            <a:off x="107504" y="6051402"/>
            <a:ext cx="1296144" cy="689966"/>
            <a:chOff x="35496" y="6123410"/>
            <a:chExt cx="1296144" cy="689966"/>
          </a:xfrm>
        </p:grpSpPr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43508" y="6359473"/>
              <a:ext cx="1080120" cy="453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Box 17"/>
            <p:cNvSpPr txBox="1"/>
            <p:nvPr/>
          </p:nvSpPr>
          <p:spPr>
            <a:xfrm>
              <a:off x="35496" y="6123410"/>
              <a:ext cx="129614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Narrow" pitchFamily="34" charset="0"/>
                </a:rPr>
                <a:t>Co-Sponsored by:</a:t>
              </a:r>
              <a:endParaRPr lang="en-MY" sz="1000" b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MCPF Penang Provisional Sub-Committee for “Community Outreach Program 2014” </a:t>
            </a:r>
            <a:endParaRPr lang="en-MY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504" y="986760"/>
          <a:ext cx="8866167" cy="4876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7830"/>
                <a:gridCol w="2041843"/>
                <a:gridCol w="3286443"/>
                <a:gridCol w="3120051"/>
              </a:tblGrid>
              <a:tr h="14401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No</a:t>
                      </a:r>
                      <a:endParaRPr lang="en-MY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Name</a:t>
                      </a:r>
                      <a:endParaRPr lang="en-MY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MCPF</a:t>
                      </a:r>
                      <a:endParaRPr lang="en-MY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Remarks</a:t>
                      </a:r>
                      <a:endParaRPr lang="en-MY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Dato Syed Jaafar Syed Ali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MCPF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Pg Chairman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Advisor “COP 2013”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008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Johnny Michael Tan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MCPF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Pg SLC Member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Org Chairman “COP 2013”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68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3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Dato’ Pulayantran Keyambu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MCPF Pg SLC Member; MCPF Central EXCO Member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“New Resource”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144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4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Rahumat Ibrahim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MCPF Pg Treasurer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Committee Member “COP 2013” (wef OC Mtg #2)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144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5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ASP Azmi Shukor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MCPF Pg Secretary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“New Resource” (wef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OC Mtg #3)</a:t>
                      </a:r>
                      <a:endParaRPr lang="en-MY" sz="1200" b="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36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6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Maj. (H) M. Kaleessvaran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MCPF Pg SLC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Member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Committee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Member “COP 2013”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7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James Mohan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MCPF Pg SLC Member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Secretary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“COP 2013”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8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Harikumar Katherasen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Co-opted Sub-Committee Member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Treasurer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“COP 2013” / Retained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9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Joseph Sawaremuthu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Co-opted Sub-Committee Member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Publicity Collateral “COP 2013”</a:t>
                      </a:r>
                      <a:endParaRPr lang="en-MY" sz="1200" b="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72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10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Lion Choo Eng Hin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MCPF Pg SLC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Member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“New Resource”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72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11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Lion Felix Chuah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MCPF Pg SLC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Member</a:t>
                      </a:r>
                      <a:endParaRPr lang="en-MY" sz="1200" b="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Committee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Member “COP 2013” (wef OC Mtg #2)</a:t>
                      </a:r>
                      <a:endParaRPr lang="en-MY" sz="1200" b="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12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Jeffri bin Jaafar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MCPF Pg SLC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Member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“New Resource”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13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Mohd Nizam bin Mohd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Noor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MCPF Pg SLC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Member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“New Resource”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14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Rosli Ali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MPF Pg SLC Member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Committee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Member “COP 2013” (wef OC Mtg #3)</a:t>
                      </a:r>
                      <a:endParaRPr lang="en-MY" sz="1200" b="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15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strike="noStrike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ASP Haizan Abdullah</a:t>
                      </a:r>
                      <a:endParaRPr lang="en-MY" sz="1200" b="0" i="0" strike="noStrike" baseline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strike="noStrike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Co-opted PDRM Appointee</a:t>
                      </a:r>
                      <a:endParaRPr lang="en-MY" sz="1200" b="0" i="0" strike="noStrike" baseline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strike="noStrike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Proposed / appointed by YDH ACP Mior Faridalathrash Bin Wahid, OCPD Timur Laut</a:t>
                      </a:r>
                      <a:endParaRPr lang="en-MY" sz="1200" b="0" i="0" strike="noStrike" baseline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16</a:t>
                      </a:r>
                      <a:endParaRPr lang="en-MY" sz="12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To</a:t>
                      </a:r>
                      <a:r>
                        <a:rPr lang="en-US" sz="1200" b="0" i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Be Appointed</a:t>
                      </a:r>
                      <a:endParaRPr lang="en-MY" sz="1200" b="0" i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Co-opted PDRM Appointee</a:t>
                      </a:r>
                      <a:r>
                        <a:rPr lang="en-US" sz="1200" b="0" i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(SPT Event)</a:t>
                      </a:r>
                      <a:endParaRPr lang="en-MY" sz="1200" b="0" i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To</a:t>
                      </a:r>
                      <a:r>
                        <a:rPr lang="en-US" sz="1200" b="0" i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be determined</a:t>
                      </a:r>
                      <a:endParaRPr lang="en-MY" sz="1200" b="0" i="1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47664" y="5910371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Team Members from GAMA Supermarket and Department Store: Ms Anna Foo; Mr. Neoh Kean Bin;</a:t>
            </a:r>
            <a:br>
              <a:rPr lang="en-US" sz="1200" b="1" i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</a:br>
            <a:r>
              <a:rPr lang="en-US" sz="1200" b="1" i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Ms Ng Yee Mai and Mr. Joseph Tan</a:t>
            </a:r>
          </a:p>
          <a:p>
            <a:r>
              <a:rPr lang="en-US" sz="1200" b="1" i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Rotary Club of George Town: Rotarian Don Law</a:t>
            </a:r>
            <a:r>
              <a:rPr lang="en-US" sz="1200" b="1" i="1" dirty="0" smtClean="0">
                <a:latin typeface="Arial Narrow" pitchFamily="34" charset="0"/>
              </a:rPr>
              <a:t/>
            </a:r>
            <a:br>
              <a:rPr lang="en-US" sz="1200" b="1" i="1" dirty="0" smtClean="0">
                <a:latin typeface="Arial Narrow" pitchFamily="34" charset="0"/>
              </a:rPr>
            </a:br>
            <a:r>
              <a:rPr lang="en-US" sz="1200" b="1" i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Note: MCPF Exhibit Sub-Team – 1 Co-Opted Sub-Team Member: Mr. Selwyn Chuah</a:t>
            </a:r>
            <a:endParaRPr lang="en-MY" sz="1200" b="1" i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13" name="Picture 12" descr="MCPF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516" y="44624"/>
            <a:ext cx="929489" cy="936104"/>
          </a:xfrm>
          <a:prstGeom prst="rect">
            <a:avLst/>
          </a:prstGeom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44624"/>
            <a:ext cx="864096" cy="943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0"/>
          <p:cNvGrpSpPr/>
          <p:nvPr/>
        </p:nvGrpSpPr>
        <p:grpSpPr>
          <a:xfrm>
            <a:off x="8006620" y="5986638"/>
            <a:ext cx="1029876" cy="754730"/>
            <a:chOff x="7945494" y="6048382"/>
            <a:chExt cx="1029876" cy="754730"/>
          </a:xfrm>
        </p:grpSpPr>
        <p:sp>
          <p:nvSpPr>
            <p:cNvPr id="22" name="TextBox 21"/>
            <p:cNvSpPr txBox="1"/>
            <p:nvPr/>
          </p:nvSpPr>
          <p:spPr>
            <a:xfrm>
              <a:off x="7956376" y="6048382"/>
              <a:ext cx="100811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Narrow" pitchFamily="34" charset="0"/>
                </a:rPr>
                <a:t>Supported by:</a:t>
              </a:r>
              <a:endParaRPr lang="en-MY" sz="1000" b="1" dirty="0">
                <a:latin typeface="Arial Narrow" pitchFamily="34" charset="0"/>
              </a:endParaRPr>
            </a:p>
          </p:txBody>
        </p:sp>
        <p:pic>
          <p:nvPicPr>
            <p:cNvPr id="23" name="Picture 22" descr="09_Rotary Club of George Town_Better Pixel Image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45494" y="6309320"/>
              <a:ext cx="1029876" cy="493792"/>
            </a:xfrm>
            <a:prstGeom prst="rect">
              <a:avLst/>
            </a:prstGeom>
          </p:spPr>
        </p:pic>
      </p:grpSp>
      <p:grpSp>
        <p:nvGrpSpPr>
          <p:cNvPr id="5" name="Group 15"/>
          <p:cNvGrpSpPr/>
          <p:nvPr/>
        </p:nvGrpSpPr>
        <p:grpSpPr>
          <a:xfrm>
            <a:off x="107504" y="6051402"/>
            <a:ext cx="1296144" cy="689966"/>
            <a:chOff x="35496" y="6123410"/>
            <a:chExt cx="1296144" cy="689966"/>
          </a:xfrm>
        </p:grpSpPr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43508" y="6359473"/>
              <a:ext cx="1080120" cy="453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Box 17"/>
            <p:cNvSpPr txBox="1"/>
            <p:nvPr/>
          </p:nvSpPr>
          <p:spPr>
            <a:xfrm>
              <a:off x="35496" y="6123410"/>
              <a:ext cx="129614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Narrow" pitchFamily="34" charset="0"/>
                </a:rPr>
                <a:t>Co-Sponsored by:</a:t>
              </a:r>
              <a:endParaRPr lang="en-MY" sz="1000" b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341</Words>
  <Application>Microsoft Office PowerPoint</Application>
  <PresentationFormat>On-screen Show (4:3)</PresentationFormat>
  <Paragraphs>106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MCPF Penang – PDRM Penang Community Outreach Program 2014</vt:lpstr>
      <vt:lpstr>Themes</vt:lpstr>
      <vt:lpstr>MCPF Penang Community Outreach Program 2014: 07th December 2014 – GAMA Supermarket &amp; Departmental Store</vt:lpstr>
      <vt:lpstr>MCPF Penang Provisional Sub-Committee for “Community Outreach Program 2014”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MCPF Penang – PDRM Penang Community Outreach Program 2014</dc:title>
  <dc:creator>Johnny Michael Tan</dc:creator>
  <cp:lastModifiedBy>Johnny Michael Tan</cp:lastModifiedBy>
  <cp:revision>1</cp:revision>
  <dcterms:created xsi:type="dcterms:W3CDTF">2014-12-01T03:20:55Z</dcterms:created>
  <dcterms:modified xsi:type="dcterms:W3CDTF">2014-12-01T03:23:04Z</dcterms:modified>
</cp:coreProperties>
</file>