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1" r:id="rId2"/>
    <p:sldMasterId id="2147483652" r:id="rId3"/>
    <p:sldMasterId id="2147483653" r:id="rId4"/>
  </p:sldMasterIdLst>
  <p:notesMasterIdLst>
    <p:notesMasterId r:id="rId12"/>
  </p:notesMasterIdLst>
  <p:handoutMasterIdLst>
    <p:handoutMasterId r:id="rId13"/>
  </p:handoutMasterIdLst>
  <p:sldIdLst>
    <p:sldId id="258" r:id="rId5"/>
    <p:sldId id="257" r:id="rId6"/>
    <p:sldId id="262" r:id="rId7"/>
    <p:sldId id="263" r:id="rId8"/>
    <p:sldId id="264" r:id="rId9"/>
    <p:sldId id="265" r:id="rId10"/>
    <p:sldId id="261" r:id="rId1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12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6" autoAdjust="0"/>
    <p:restoredTop sz="94652" autoAdjust="0"/>
  </p:normalViewPr>
  <p:slideViewPr>
    <p:cSldViewPr>
      <p:cViewPr>
        <p:scale>
          <a:sx n="100" d="100"/>
          <a:sy n="100" d="100"/>
        </p:scale>
        <p:origin x="-3864" y="-134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4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215043"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215044"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215045"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B742490F-4F88-41CD-ABA3-E697268F5971}" type="slidenum">
              <a:rPr lang="en-US"/>
              <a:pPr/>
              <a:t>‹#›</a:t>
            </a:fld>
            <a:endParaRPr lang="en-US"/>
          </a:p>
        </p:txBody>
      </p:sp>
    </p:spTree>
    <p:extLst>
      <p:ext uri="{BB962C8B-B14F-4D97-AF65-F5344CB8AC3E}">
        <p14:creationId xmlns:p14="http://schemas.microsoft.com/office/powerpoint/2010/main" val="14598667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401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21401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2140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1402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1402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21402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03FBFE4A-0A86-4B0B-976F-019047BE93DB}" type="slidenum">
              <a:rPr lang="en-US"/>
              <a:pPr/>
              <a:t>‹#›</a:t>
            </a:fld>
            <a:endParaRPr lang="en-US"/>
          </a:p>
        </p:txBody>
      </p:sp>
    </p:spTree>
    <p:extLst>
      <p:ext uri="{BB962C8B-B14F-4D97-AF65-F5344CB8AC3E}">
        <p14:creationId xmlns:p14="http://schemas.microsoft.com/office/powerpoint/2010/main" val="1239045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126" name="Picture 6" descr="title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123" name="Rectangle 3"/>
          <p:cNvSpPr>
            <a:spLocks noGrp="1" noChangeArrowheads="1"/>
          </p:cNvSpPr>
          <p:nvPr>
            <p:ph type="ctrTitle"/>
          </p:nvPr>
        </p:nvSpPr>
        <p:spPr bwMode="auto">
          <a:xfrm>
            <a:off x="101600" y="2343150"/>
            <a:ext cx="8999538" cy="7239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a:defRPr sz="4000">
                <a:solidFill>
                  <a:schemeClr val="bg1"/>
                </a:solidFill>
              </a:defRPr>
            </a:lvl1pPr>
          </a:lstStyle>
          <a:p>
            <a:pPr lvl="0"/>
            <a:r>
              <a:rPr lang="en-US" noProof="0" smtClean="0"/>
              <a:t>Click to edit Master title style</a:t>
            </a:r>
          </a:p>
        </p:txBody>
      </p:sp>
      <p:sp>
        <p:nvSpPr>
          <p:cNvPr id="5124" name="Rectangle 4"/>
          <p:cNvSpPr>
            <a:spLocks noGrp="1" noChangeArrowheads="1"/>
          </p:cNvSpPr>
          <p:nvPr>
            <p:ph type="subTitle" idx="1"/>
          </p:nvPr>
        </p:nvSpPr>
        <p:spPr>
          <a:xfrm>
            <a:off x="911225" y="3875088"/>
            <a:ext cx="7380288" cy="674687"/>
          </a:xfrm>
        </p:spPr>
        <p:txBody>
          <a:bodyPr/>
          <a:lstStyle>
            <a:lvl1pPr marL="0" indent="0" algn="ctr">
              <a:defRPr sz="3200">
                <a:solidFill>
                  <a:schemeClr val="bg1"/>
                </a:solidFill>
              </a:defRPr>
            </a:lvl1pPr>
          </a:lstStyle>
          <a:p>
            <a:pPr lvl="0"/>
            <a:r>
              <a:rPr lang="en-US" noProof="0" smtClean="0"/>
              <a:t>Click to edit Master subtitle style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fade">
                                      <p:cBhvr>
                                        <p:cTn id="7" dur="500"/>
                                        <p:tgtEl>
                                          <p:spTgt spid="5123"/>
                                        </p:tgtEl>
                                      </p:cBhvr>
                                    </p:animEffect>
                                    <p:anim calcmode="lin" valueType="num">
                                      <p:cBhvr>
                                        <p:cTn id="8" dur="500" fill="hold"/>
                                        <p:tgtEl>
                                          <p:spTgt spid="5123"/>
                                        </p:tgtEl>
                                        <p:attrNameLst>
                                          <p:attrName>ppt_x</p:attrName>
                                        </p:attrNameLst>
                                      </p:cBhvr>
                                      <p:tavLst>
                                        <p:tav tm="0">
                                          <p:val>
                                            <p:strVal val="#ppt_x"/>
                                          </p:val>
                                        </p:tav>
                                        <p:tav tm="100000">
                                          <p:val>
                                            <p:strVal val="#ppt_x"/>
                                          </p:val>
                                        </p:tav>
                                      </p:tavLst>
                                    </p:anim>
                                    <p:anim calcmode="lin" valueType="num">
                                      <p:cBhvr>
                                        <p:cTn id="9" dur="500" fill="hold"/>
                                        <p:tgtEl>
                                          <p:spTgt spid="5123"/>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5124">
                                            <p:txEl>
                                              <p:pRg st="0" end="0"/>
                                            </p:txEl>
                                          </p:spTgt>
                                        </p:tgtEl>
                                        <p:attrNameLst>
                                          <p:attrName>style.visibility</p:attrName>
                                        </p:attrNameLst>
                                      </p:cBhvr>
                                      <p:to>
                                        <p:strVal val="visible"/>
                                      </p:to>
                                    </p:set>
                                    <p:animEffect transition="in" filter="fade">
                                      <p:cBhvr>
                                        <p:cTn id="12" dur="500"/>
                                        <p:tgtEl>
                                          <p:spTgt spid="5124">
                                            <p:txEl>
                                              <p:pRg st="0" end="0"/>
                                            </p:txEl>
                                          </p:spTgt>
                                        </p:tgtEl>
                                      </p:cBhvr>
                                    </p:animEffect>
                                    <p:anim calcmode="lin" valueType="num">
                                      <p:cBhvr>
                                        <p:cTn id="13" dur="500" fill="hold"/>
                                        <p:tgtEl>
                                          <p:spTgt spid="5124">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512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p:bldP spid="5124" grpId="0" build="p">
        <p:tmplLst>
          <p:tmpl lvl="1">
            <p:tnLst>
              <p:par>
                <p:cTn presetID="47" presetClass="entr" presetSubtype="0" fill="hold" nodeType="withEffect">
                  <p:stCondLst>
                    <p:cond delay="0"/>
                  </p:stCondLst>
                  <p:childTnLst>
                    <p:set>
                      <p:cBhvr>
                        <p:cTn dur="1" fill="hold">
                          <p:stCondLst>
                            <p:cond delay="0"/>
                          </p:stCondLst>
                        </p:cTn>
                        <p:tgtEl>
                          <p:spTgt spid="5124"/>
                        </p:tgtEl>
                        <p:attrNameLst>
                          <p:attrName>style.visibility</p:attrName>
                        </p:attrNameLst>
                      </p:cBhvr>
                      <p:to>
                        <p:strVal val="visible"/>
                      </p:to>
                    </p:set>
                    <p:animEffect transition="in" filter="fade">
                      <p:cBhvr>
                        <p:cTn dur="500"/>
                        <p:tgtEl>
                          <p:spTgt spid="5124"/>
                        </p:tgtEl>
                      </p:cBhvr>
                    </p:animEffect>
                    <p:anim calcmode="lin" valueType="num">
                      <p:cBhvr>
                        <p:cTn dur="500" fill="hold"/>
                        <p:tgtEl>
                          <p:spTgt spid="5124"/>
                        </p:tgtEl>
                        <p:attrNameLst>
                          <p:attrName>ppt_x</p:attrName>
                        </p:attrNameLst>
                      </p:cBhvr>
                      <p:tavLst>
                        <p:tav tm="0">
                          <p:val>
                            <p:strVal val="#ppt_x"/>
                          </p:val>
                        </p:tav>
                        <p:tav tm="100000">
                          <p:val>
                            <p:strVal val="#ppt_x"/>
                          </p:val>
                        </p:tav>
                      </p:tavLst>
                    </p:anim>
                    <p:anim calcmode="lin" valueType="num">
                      <p:cBhvr>
                        <p:cTn dur="500" fill="hold"/>
                        <p:tgtEl>
                          <p:spTgt spid="5124"/>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A855EE-C4FC-492A-BF6B-FB0DEBF38B1E}" type="slidenum">
              <a:rPr lang="en-US"/>
              <a:pPr/>
              <a:t>‹#›</a:t>
            </a:fld>
            <a:endParaRPr lang="en-US"/>
          </a:p>
        </p:txBody>
      </p:sp>
    </p:spTree>
    <p:extLst>
      <p:ext uri="{BB962C8B-B14F-4D97-AF65-F5344CB8AC3E}">
        <p14:creationId xmlns:p14="http://schemas.microsoft.com/office/powerpoint/2010/main" val="621889355"/>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8938" y="274638"/>
            <a:ext cx="2092325" cy="5818187"/>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129338" cy="58181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A7E0E96-1F77-43A4-ACF6-B6A180E481EA}" type="slidenum">
              <a:rPr lang="en-US"/>
              <a:pPr/>
              <a:t>‹#›</a:t>
            </a:fld>
            <a:endParaRPr lang="en-US"/>
          </a:p>
        </p:txBody>
      </p:sp>
    </p:spTree>
    <p:extLst>
      <p:ext uri="{BB962C8B-B14F-4D97-AF65-F5344CB8AC3E}">
        <p14:creationId xmlns:p14="http://schemas.microsoft.com/office/powerpoint/2010/main" val="3290346172"/>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ADFA6DC-EB46-4554-B7A0-CF91303F048E}" type="slidenum">
              <a:rPr lang="en-US"/>
              <a:pPr/>
              <a:t>‹#›</a:t>
            </a:fld>
            <a:endParaRPr lang="en-US"/>
          </a:p>
        </p:txBody>
      </p:sp>
    </p:spTree>
    <p:extLst>
      <p:ext uri="{BB962C8B-B14F-4D97-AF65-F5344CB8AC3E}">
        <p14:creationId xmlns:p14="http://schemas.microsoft.com/office/powerpoint/2010/main" val="2346323496"/>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B61D276-93D2-4EB3-BDFA-7FA3369812B0}" type="slidenum">
              <a:rPr lang="en-US"/>
              <a:pPr/>
              <a:t>‹#›</a:t>
            </a:fld>
            <a:endParaRPr lang="en-US"/>
          </a:p>
        </p:txBody>
      </p:sp>
    </p:spTree>
    <p:extLst>
      <p:ext uri="{BB962C8B-B14F-4D97-AF65-F5344CB8AC3E}">
        <p14:creationId xmlns:p14="http://schemas.microsoft.com/office/powerpoint/2010/main" val="2904290037"/>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670E18E-3677-4149-B7EE-171966BE8699}" type="slidenum">
              <a:rPr lang="en-US"/>
              <a:pPr/>
              <a:t>‹#›</a:t>
            </a:fld>
            <a:endParaRPr lang="en-US"/>
          </a:p>
        </p:txBody>
      </p:sp>
    </p:spTree>
    <p:extLst>
      <p:ext uri="{BB962C8B-B14F-4D97-AF65-F5344CB8AC3E}">
        <p14:creationId xmlns:p14="http://schemas.microsoft.com/office/powerpoint/2010/main" val="1712729255"/>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755650" y="1566863"/>
            <a:ext cx="3960813"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68863" y="1566863"/>
            <a:ext cx="39624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C1105E0-819C-4F3A-8D57-40C3179A057F}" type="slidenum">
              <a:rPr lang="en-US"/>
              <a:pPr/>
              <a:t>‹#›</a:t>
            </a:fld>
            <a:endParaRPr lang="en-US"/>
          </a:p>
        </p:txBody>
      </p:sp>
    </p:spTree>
    <p:extLst>
      <p:ext uri="{BB962C8B-B14F-4D97-AF65-F5344CB8AC3E}">
        <p14:creationId xmlns:p14="http://schemas.microsoft.com/office/powerpoint/2010/main" val="2129456055"/>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0AC59F2F-8200-4562-A31D-4CB54DC53E24}" type="slidenum">
              <a:rPr lang="en-US"/>
              <a:pPr/>
              <a:t>‹#›</a:t>
            </a:fld>
            <a:endParaRPr lang="en-US"/>
          </a:p>
        </p:txBody>
      </p:sp>
    </p:spTree>
    <p:extLst>
      <p:ext uri="{BB962C8B-B14F-4D97-AF65-F5344CB8AC3E}">
        <p14:creationId xmlns:p14="http://schemas.microsoft.com/office/powerpoint/2010/main" val="3413204119"/>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2C792B93-A068-44DE-ABE0-5A2FD70B7F35}" type="slidenum">
              <a:rPr lang="en-US"/>
              <a:pPr/>
              <a:t>‹#›</a:t>
            </a:fld>
            <a:endParaRPr lang="en-US"/>
          </a:p>
        </p:txBody>
      </p:sp>
    </p:spTree>
    <p:extLst>
      <p:ext uri="{BB962C8B-B14F-4D97-AF65-F5344CB8AC3E}">
        <p14:creationId xmlns:p14="http://schemas.microsoft.com/office/powerpoint/2010/main" val="755728220"/>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B63A45FD-D206-4642-9370-F0BA66F042D9}" type="slidenum">
              <a:rPr lang="en-US"/>
              <a:pPr/>
              <a:t>‹#›</a:t>
            </a:fld>
            <a:endParaRPr lang="en-US"/>
          </a:p>
        </p:txBody>
      </p:sp>
    </p:spTree>
    <p:extLst>
      <p:ext uri="{BB962C8B-B14F-4D97-AF65-F5344CB8AC3E}">
        <p14:creationId xmlns:p14="http://schemas.microsoft.com/office/powerpoint/2010/main" val="2028361138"/>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3EE5858-46DA-42D3-A0C0-188298343D73}" type="slidenum">
              <a:rPr lang="en-US"/>
              <a:pPr/>
              <a:t>‹#›</a:t>
            </a:fld>
            <a:endParaRPr lang="en-US"/>
          </a:p>
        </p:txBody>
      </p:sp>
    </p:spTree>
    <p:extLst>
      <p:ext uri="{BB962C8B-B14F-4D97-AF65-F5344CB8AC3E}">
        <p14:creationId xmlns:p14="http://schemas.microsoft.com/office/powerpoint/2010/main" val="126328120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9D1FB5E-943A-4AEB-B4B2-9E501E31B343}" type="slidenum">
              <a:rPr lang="en-US"/>
              <a:pPr/>
              <a:t>‹#›</a:t>
            </a:fld>
            <a:endParaRPr lang="en-US"/>
          </a:p>
        </p:txBody>
      </p:sp>
    </p:spTree>
    <p:extLst>
      <p:ext uri="{BB962C8B-B14F-4D97-AF65-F5344CB8AC3E}">
        <p14:creationId xmlns:p14="http://schemas.microsoft.com/office/powerpoint/2010/main" val="377068093"/>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470E3D9-0FAC-4BF4-B0E5-C2EE0EE49BD5}" type="slidenum">
              <a:rPr lang="en-US"/>
              <a:pPr/>
              <a:t>‹#›</a:t>
            </a:fld>
            <a:endParaRPr lang="en-US"/>
          </a:p>
        </p:txBody>
      </p:sp>
    </p:spTree>
    <p:extLst>
      <p:ext uri="{BB962C8B-B14F-4D97-AF65-F5344CB8AC3E}">
        <p14:creationId xmlns:p14="http://schemas.microsoft.com/office/powerpoint/2010/main" val="1052492053"/>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78715BF-28DF-40AA-A40C-312B855A4DEE}" type="slidenum">
              <a:rPr lang="en-US"/>
              <a:pPr/>
              <a:t>‹#›</a:t>
            </a:fld>
            <a:endParaRPr lang="en-US"/>
          </a:p>
        </p:txBody>
      </p:sp>
    </p:spTree>
    <p:extLst>
      <p:ext uri="{BB962C8B-B14F-4D97-AF65-F5344CB8AC3E}">
        <p14:creationId xmlns:p14="http://schemas.microsoft.com/office/powerpoint/2010/main" val="824975409"/>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8938" y="274638"/>
            <a:ext cx="2092325" cy="5818187"/>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129338" cy="58181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F90057C-29E6-4482-AF04-A27FD417EE1C}" type="slidenum">
              <a:rPr lang="en-US"/>
              <a:pPr/>
              <a:t>‹#›</a:t>
            </a:fld>
            <a:endParaRPr lang="en-US"/>
          </a:p>
        </p:txBody>
      </p:sp>
    </p:spTree>
    <p:extLst>
      <p:ext uri="{BB962C8B-B14F-4D97-AF65-F5344CB8AC3E}">
        <p14:creationId xmlns:p14="http://schemas.microsoft.com/office/powerpoint/2010/main" val="3894438458"/>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A91774F-2C04-4765-8F5B-0F8AB6F8D7AB}" type="slidenum">
              <a:rPr lang="en-US"/>
              <a:pPr/>
              <a:t>‹#›</a:t>
            </a:fld>
            <a:endParaRPr lang="en-US"/>
          </a:p>
        </p:txBody>
      </p:sp>
    </p:spTree>
    <p:extLst>
      <p:ext uri="{BB962C8B-B14F-4D97-AF65-F5344CB8AC3E}">
        <p14:creationId xmlns:p14="http://schemas.microsoft.com/office/powerpoint/2010/main" val="3029920829"/>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76B0F9D-89A8-4888-AF1E-71CAF3B4444B}" type="slidenum">
              <a:rPr lang="en-US"/>
              <a:pPr/>
              <a:t>‹#›</a:t>
            </a:fld>
            <a:endParaRPr lang="en-US"/>
          </a:p>
        </p:txBody>
      </p:sp>
    </p:spTree>
    <p:extLst>
      <p:ext uri="{BB962C8B-B14F-4D97-AF65-F5344CB8AC3E}">
        <p14:creationId xmlns:p14="http://schemas.microsoft.com/office/powerpoint/2010/main" val="4054137854"/>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180AEAF-34D4-4A5D-951F-63EE10801B72}" type="slidenum">
              <a:rPr lang="en-US"/>
              <a:pPr/>
              <a:t>‹#›</a:t>
            </a:fld>
            <a:endParaRPr lang="en-US"/>
          </a:p>
        </p:txBody>
      </p:sp>
    </p:spTree>
    <p:extLst>
      <p:ext uri="{BB962C8B-B14F-4D97-AF65-F5344CB8AC3E}">
        <p14:creationId xmlns:p14="http://schemas.microsoft.com/office/powerpoint/2010/main" val="3236359476"/>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755650" y="1566863"/>
            <a:ext cx="3960813"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68863" y="1566863"/>
            <a:ext cx="39624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A9D16FF-5610-432C-A462-1DC2DF5D9C89}" type="slidenum">
              <a:rPr lang="en-US"/>
              <a:pPr/>
              <a:t>‹#›</a:t>
            </a:fld>
            <a:endParaRPr lang="en-US"/>
          </a:p>
        </p:txBody>
      </p:sp>
    </p:spTree>
    <p:extLst>
      <p:ext uri="{BB962C8B-B14F-4D97-AF65-F5344CB8AC3E}">
        <p14:creationId xmlns:p14="http://schemas.microsoft.com/office/powerpoint/2010/main" val="2169696907"/>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27902DD8-1DC7-4B42-AEAC-4C766EFDC17E}" type="slidenum">
              <a:rPr lang="en-US"/>
              <a:pPr/>
              <a:t>‹#›</a:t>
            </a:fld>
            <a:endParaRPr lang="en-US"/>
          </a:p>
        </p:txBody>
      </p:sp>
    </p:spTree>
    <p:extLst>
      <p:ext uri="{BB962C8B-B14F-4D97-AF65-F5344CB8AC3E}">
        <p14:creationId xmlns:p14="http://schemas.microsoft.com/office/powerpoint/2010/main" val="2970829569"/>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57C65C67-93AE-4CD7-AB0F-F2F59DE0F068}" type="slidenum">
              <a:rPr lang="en-US"/>
              <a:pPr/>
              <a:t>‹#›</a:t>
            </a:fld>
            <a:endParaRPr lang="en-US"/>
          </a:p>
        </p:txBody>
      </p:sp>
    </p:spTree>
    <p:extLst>
      <p:ext uri="{BB962C8B-B14F-4D97-AF65-F5344CB8AC3E}">
        <p14:creationId xmlns:p14="http://schemas.microsoft.com/office/powerpoint/2010/main" val="1804280241"/>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DFB1DA1A-7DD7-4BF9-A6B1-E911AE158B19}" type="slidenum">
              <a:rPr lang="en-US"/>
              <a:pPr/>
              <a:t>‹#›</a:t>
            </a:fld>
            <a:endParaRPr lang="en-US"/>
          </a:p>
        </p:txBody>
      </p:sp>
    </p:spTree>
    <p:extLst>
      <p:ext uri="{BB962C8B-B14F-4D97-AF65-F5344CB8AC3E}">
        <p14:creationId xmlns:p14="http://schemas.microsoft.com/office/powerpoint/2010/main" val="943784910"/>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97A0806-2A9D-4FC9-A745-130112A14210}" type="slidenum">
              <a:rPr lang="en-US"/>
              <a:pPr/>
              <a:t>‹#›</a:t>
            </a:fld>
            <a:endParaRPr lang="en-US"/>
          </a:p>
        </p:txBody>
      </p:sp>
    </p:spTree>
    <p:extLst>
      <p:ext uri="{BB962C8B-B14F-4D97-AF65-F5344CB8AC3E}">
        <p14:creationId xmlns:p14="http://schemas.microsoft.com/office/powerpoint/2010/main" val="512667283"/>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1AF67DB-5F77-4FAB-A02D-0F24B430FE2E}" type="slidenum">
              <a:rPr lang="en-US"/>
              <a:pPr/>
              <a:t>‹#›</a:t>
            </a:fld>
            <a:endParaRPr lang="en-US"/>
          </a:p>
        </p:txBody>
      </p:sp>
    </p:spTree>
    <p:extLst>
      <p:ext uri="{BB962C8B-B14F-4D97-AF65-F5344CB8AC3E}">
        <p14:creationId xmlns:p14="http://schemas.microsoft.com/office/powerpoint/2010/main" val="2642773109"/>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BB3E1B1-5D7E-4100-AB58-B6E95F3DAA5A}" type="slidenum">
              <a:rPr lang="en-US"/>
              <a:pPr/>
              <a:t>‹#›</a:t>
            </a:fld>
            <a:endParaRPr lang="en-US"/>
          </a:p>
        </p:txBody>
      </p:sp>
    </p:spTree>
    <p:extLst>
      <p:ext uri="{BB962C8B-B14F-4D97-AF65-F5344CB8AC3E}">
        <p14:creationId xmlns:p14="http://schemas.microsoft.com/office/powerpoint/2010/main" val="1032257452"/>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261F873-4818-451D-9C92-1A1D2BC92BFD}" type="slidenum">
              <a:rPr lang="en-US"/>
              <a:pPr/>
              <a:t>‹#›</a:t>
            </a:fld>
            <a:endParaRPr lang="en-US"/>
          </a:p>
        </p:txBody>
      </p:sp>
    </p:spTree>
    <p:extLst>
      <p:ext uri="{BB962C8B-B14F-4D97-AF65-F5344CB8AC3E}">
        <p14:creationId xmlns:p14="http://schemas.microsoft.com/office/powerpoint/2010/main" val="2677466414"/>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8938" y="274638"/>
            <a:ext cx="2092325" cy="5818187"/>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129338" cy="58181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B2A1E77-5E18-45EA-81C9-4DE4E146B833}" type="slidenum">
              <a:rPr lang="en-US"/>
              <a:pPr/>
              <a:t>‹#›</a:t>
            </a:fld>
            <a:endParaRPr lang="en-US"/>
          </a:p>
        </p:txBody>
      </p:sp>
    </p:spTree>
    <p:extLst>
      <p:ext uri="{BB962C8B-B14F-4D97-AF65-F5344CB8AC3E}">
        <p14:creationId xmlns:p14="http://schemas.microsoft.com/office/powerpoint/2010/main" val="1432531672"/>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7064818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255466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704291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44270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4810749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442276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755650" y="1566863"/>
            <a:ext cx="3960813"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68863" y="1566863"/>
            <a:ext cx="39624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CA5D281-1A5F-4DF8-95C8-28F241294CC0}" type="slidenum">
              <a:rPr lang="en-US"/>
              <a:pPr/>
              <a:t>‹#›</a:t>
            </a:fld>
            <a:endParaRPr lang="en-US"/>
          </a:p>
        </p:txBody>
      </p:sp>
    </p:spTree>
    <p:extLst>
      <p:ext uri="{BB962C8B-B14F-4D97-AF65-F5344CB8AC3E}">
        <p14:creationId xmlns:p14="http://schemas.microsoft.com/office/powerpoint/2010/main" val="2238726173"/>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16444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894353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9963292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6417021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20532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C07B39B-7F15-464D-95DA-C00BA30663DA}" type="slidenum">
              <a:rPr lang="en-US"/>
              <a:pPr/>
              <a:t>‹#›</a:t>
            </a:fld>
            <a:endParaRPr lang="en-US"/>
          </a:p>
        </p:txBody>
      </p:sp>
    </p:spTree>
    <p:extLst>
      <p:ext uri="{BB962C8B-B14F-4D97-AF65-F5344CB8AC3E}">
        <p14:creationId xmlns:p14="http://schemas.microsoft.com/office/powerpoint/2010/main" val="10680255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153063FB-27AF-452C-95B8-31EDA505EF60}" type="slidenum">
              <a:rPr lang="en-US"/>
              <a:pPr/>
              <a:t>‹#›</a:t>
            </a:fld>
            <a:endParaRPr lang="en-US"/>
          </a:p>
        </p:txBody>
      </p:sp>
    </p:spTree>
    <p:extLst>
      <p:ext uri="{BB962C8B-B14F-4D97-AF65-F5344CB8AC3E}">
        <p14:creationId xmlns:p14="http://schemas.microsoft.com/office/powerpoint/2010/main" val="2141554178"/>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403A649A-EEC9-4A37-84A3-17D8F8922080}" type="slidenum">
              <a:rPr lang="en-US"/>
              <a:pPr/>
              <a:t>‹#›</a:t>
            </a:fld>
            <a:endParaRPr lang="en-US"/>
          </a:p>
        </p:txBody>
      </p:sp>
    </p:spTree>
    <p:extLst>
      <p:ext uri="{BB962C8B-B14F-4D97-AF65-F5344CB8AC3E}">
        <p14:creationId xmlns:p14="http://schemas.microsoft.com/office/powerpoint/2010/main" val="657913165"/>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9BCF614-1E6D-4F2C-A3BE-8ACE847D386F}" type="slidenum">
              <a:rPr lang="en-US"/>
              <a:pPr/>
              <a:t>‹#›</a:t>
            </a:fld>
            <a:endParaRPr lang="en-US"/>
          </a:p>
        </p:txBody>
      </p:sp>
    </p:spTree>
    <p:extLst>
      <p:ext uri="{BB962C8B-B14F-4D97-AF65-F5344CB8AC3E}">
        <p14:creationId xmlns:p14="http://schemas.microsoft.com/office/powerpoint/2010/main" val="2387968910"/>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2251652-88A3-4F78-A844-A78C67B87520}" type="slidenum">
              <a:rPr lang="en-US"/>
              <a:pPr/>
              <a:t>‹#›</a:t>
            </a:fld>
            <a:endParaRPr lang="en-US"/>
          </a:p>
        </p:txBody>
      </p:sp>
    </p:spTree>
    <p:extLst>
      <p:ext uri="{BB962C8B-B14F-4D97-AF65-F5344CB8AC3E}">
        <p14:creationId xmlns:p14="http://schemas.microsoft.com/office/powerpoint/2010/main" val="3339250136"/>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hyperlink" Target="http://www.m62.net/" TargetMode="External"/><Relationship Id="rId18" Type="http://schemas.openxmlformats.org/officeDocument/2006/relationships/image" Target="../media/image5.png"/><Relationship Id="rId3" Type="http://schemas.openxmlformats.org/officeDocument/2006/relationships/slideLayout" Target="../slideLayouts/slideLayout36.xml"/><Relationship Id="rId21" Type="http://schemas.openxmlformats.org/officeDocument/2006/relationships/image" Target="../media/image7.png"/><Relationship Id="rId7" Type="http://schemas.openxmlformats.org/officeDocument/2006/relationships/slideLayout" Target="../slideLayouts/slideLayout40.xml"/><Relationship Id="rId12" Type="http://schemas.openxmlformats.org/officeDocument/2006/relationships/theme" Target="../theme/theme4.xml"/><Relationship Id="rId17" Type="http://schemas.openxmlformats.org/officeDocument/2006/relationships/hyperlink" Target="http://www.m62.net/powerpoint-slides/" TargetMode="External"/><Relationship Id="rId2" Type="http://schemas.openxmlformats.org/officeDocument/2006/relationships/slideLayout" Target="../slideLayouts/slideLayout35.xml"/><Relationship Id="rId16" Type="http://schemas.openxmlformats.org/officeDocument/2006/relationships/image" Target="../media/image4.png"/><Relationship Id="rId20" Type="http://schemas.openxmlformats.org/officeDocument/2006/relationships/image" Target="../media/image6.png"/><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hyperlink" Target="http://www.m62.net/presentation-theory/bullet-points-dont-work/beyond-bullet-points/" TargetMode="External"/><Relationship Id="rId10" Type="http://schemas.openxmlformats.org/officeDocument/2006/relationships/slideLayout" Target="../slideLayouts/slideLayout43.xml"/><Relationship Id="rId19" Type="http://schemas.openxmlformats.org/officeDocument/2006/relationships/hyperlink" Target="http://www.m62.net/powerpoint-training/" TargetMode="Externa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112" name="Picture 16" descr="1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114" name="Rectangle 18"/>
          <p:cNvSpPr>
            <a:spLocks noGrp="1" noChangeArrowheads="1"/>
          </p:cNvSpPr>
          <p:nvPr>
            <p:ph type="body" idx="1"/>
          </p:nvPr>
        </p:nvSpPr>
        <p:spPr bwMode="auto">
          <a:xfrm>
            <a:off x="755650" y="1566863"/>
            <a:ext cx="8075613"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p:txBody>
      </p:sp>
      <p:sp>
        <p:nvSpPr>
          <p:cNvPr id="4115" name="Rectangle 19"/>
          <p:cNvSpPr>
            <a:spLocks noGrp="1" noChangeArrowheads="1"/>
          </p:cNvSpPr>
          <p:nvPr>
            <p:ph type="dt" sz="half" idx="2"/>
          </p:nvPr>
        </p:nvSpPr>
        <p:spPr bwMode="auto">
          <a:xfrm>
            <a:off x="4557713" y="6237288"/>
            <a:ext cx="1039812"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961212"/>
                </a:solidFill>
              </a:defRPr>
            </a:lvl1pPr>
          </a:lstStyle>
          <a:p>
            <a:endParaRPr lang="en-US"/>
          </a:p>
        </p:txBody>
      </p:sp>
      <p:sp>
        <p:nvSpPr>
          <p:cNvPr id="4116" name="Rectangle 20"/>
          <p:cNvSpPr>
            <a:spLocks noGrp="1" noChangeArrowheads="1"/>
          </p:cNvSpPr>
          <p:nvPr>
            <p:ph type="ftr" sz="quarter" idx="3"/>
          </p:nvPr>
        </p:nvSpPr>
        <p:spPr bwMode="auto">
          <a:xfrm>
            <a:off x="652463" y="6230938"/>
            <a:ext cx="3719512"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961212"/>
                </a:solidFill>
              </a:defRPr>
            </a:lvl1pPr>
          </a:lstStyle>
          <a:p>
            <a:endParaRPr lang="en-US"/>
          </a:p>
        </p:txBody>
      </p:sp>
      <p:sp>
        <p:nvSpPr>
          <p:cNvPr id="4117" name="Rectangle 21"/>
          <p:cNvSpPr>
            <a:spLocks noGrp="1" noChangeArrowheads="1"/>
          </p:cNvSpPr>
          <p:nvPr>
            <p:ph type="sldNum" sz="quarter" idx="4"/>
          </p:nvPr>
        </p:nvSpPr>
        <p:spPr bwMode="auto">
          <a:xfrm>
            <a:off x="-136525" y="6553200"/>
            <a:ext cx="68421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961212"/>
                </a:solidFill>
              </a:defRPr>
            </a:lvl1pPr>
          </a:lstStyle>
          <a:p>
            <a:fld id="{5E71C0EE-194F-4734-B99F-72CB8793773B}"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transition>
    <p:fade/>
  </p:transition>
  <p:timing>
    <p:tnLst>
      <p:par>
        <p:cTn id="1" dur="indefinite" restart="never" nodeType="tmRoot"/>
      </p:par>
    </p:tnLst>
  </p:timing>
  <p:txStyles>
    <p:titleStyle>
      <a:lvl1pPr algn="r" rtl="0" eaLnBrk="1" fontAlgn="base" hangingPunct="1">
        <a:spcBef>
          <a:spcPct val="0"/>
        </a:spcBef>
        <a:spcAft>
          <a:spcPct val="0"/>
        </a:spcAft>
        <a:defRPr sz="2600">
          <a:solidFill>
            <a:srgbClr val="961212"/>
          </a:solidFill>
          <a:latin typeface="+mj-lt"/>
          <a:ea typeface="+mj-ea"/>
          <a:cs typeface="+mj-cs"/>
        </a:defRPr>
      </a:lvl1pPr>
      <a:lvl2pPr algn="r" rtl="0" eaLnBrk="1" fontAlgn="base" hangingPunct="1">
        <a:spcBef>
          <a:spcPct val="0"/>
        </a:spcBef>
        <a:spcAft>
          <a:spcPct val="0"/>
        </a:spcAft>
        <a:defRPr sz="2600">
          <a:solidFill>
            <a:srgbClr val="961212"/>
          </a:solidFill>
          <a:latin typeface="Arial" charset="0"/>
        </a:defRPr>
      </a:lvl2pPr>
      <a:lvl3pPr algn="r" rtl="0" eaLnBrk="1" fontAlgn="base" hangingPunct="1">
        <a:spcBef>
          <a:spcPct val="0"/>
        </a:spcBef>
        <a:spcAft>
          <a:spcPct val="0"/>
        </a:spcAft>
        <a:defRPr sz="2600">
          <a:solidFill>
            <a:srgbClr val="961212"/>
          </a:solidFill>
          <a:latin typeface="Arial" charset="0"/>
        </a:defRPr>
      </a:lvl3pPr>
      <a:lvl4pPr algn="r" rtl="0" eaLnBrk="1" fontAlgn="base" hangingPunct="1">
        <a:spcBef>
          <a:spcPct val="0"/>
        </a:spcBef>
        <a:spcAft>
          <a:spcPct val="0"/>
        </a:spcAft>
        <a:defRPr sz="2600">
          <a:solidFill>
            <a:srgbClr val="961212"/>
          </a:solidFill>
          <a:latin typeface="Arial" charset="0"/>
        </a:defRPr>
      </a:lvl4pPr>
      <a:lvl5pPr algn="r" rtl="0" eaLnBrk="1" fontAlgn="base" hangingPunct="1">
        <a:spcBef>
          <a:spcPct val="0"/>
        </a:spcBef>
        <a:spcAft>
          <a:spcPct val="0"/>
        </a:spcAft>
        <a:defRPr sz="2600">
          <a:solidFill>
            <a:srgbClr val="961212"/>
          </a:solidFill>
          <a:latin typeface="Arial" charset="0"/>
        </a:defRPr>
      </a:lvl5pPr>
      <a:lvl6pPr marL="457200" algn="r" rtl="0" eaLnBrk="1" fontAlgn="base" hangingPunct="1">
        <a:spcBef>
          <a:spcPct val="0"/>
        </a:spcBef>
        <a:spcAft>
          <a:spcPct val="0"/>
        </a:spcAft>
        <a:defRPr sz="2600">
          <a:solidFill>
            <a:srgbClr val="961212"/>
          </a:solidFill>
          <a:latin typeface="Arial" charset="0"/>
        </a:defRPr>
      </a:lvl6pPr>
      <a:lvl7pPr marL="914400" algn="r" rtl="0" eaLnBrk="1" fontAlgn="base" hangingPunct="1">
        <a:spcBef>
          <a:spcPct val="0"/>
        </a:spcBef>
        <a:spcAft>
          <a:spcPct val="0"/>
        </a:spcAft>
        <a:defRPr sz="2600">
          <a:solidFill>
            <a:srgbClr val="961212"/>
          </a:solidFill>
          <a:latin typeface="Arial" charset="0"/>
        </a:defRPr>
      </a:lvl7pPr>
      <a:lvl8pPr marL="1371600" algn="r" rtl="0" eaLnBrk="1" fontAlgn="base" hangingPunct="1">
        <a:spcBef>
          <a:spcPct val="0"/>
        </a:spcBef>
        <a:spcAft>
          <a:spcPct val="0"/>
        </a:spcAft>
        <a:defRPr sz="2600">
          <a:solidFill>
            <a:srgbClr val="961212"/>
          </a:solidFill>
          <a:latin typeface="Arial" charset="0"/>
        </a:defRPr>
      </a:lvl8pPr>
      <a:lvl9pPr marL="1828800" algn="r" rtl="0" eaLnBrk="1" fontAlgn="base" hangingPunct="1">
        <a:spcBef>
          <a:spcPct val="0"/>
        </a:spcBef>
        <a:spcAft>
          <a:spcPct val="0"/>
        </a:spcAft>
        <a:defRPr sz="2600">
          <a:solidFill>
            <a:srgbClr val="961212"/>
          </a:solidFill>
          <a:latin typeface="Arial" charset="0"/>
        </a:defRPr>
      </a:lvl9pPr>
    </p:titleStyle>
    <p:bodyStyle>
      <a:lvl1pPr marL="342900" indent="-342900" algn="l" rtl="0" eaLnBrk="1" fontAlgn="base" hangingPunct="1">
        <a:spcBef>
          <a:spcPct val="20000"/>
        </a:spcBef>
        <a:spcAft>
          <a:spcPct val="0"/>
        </a:spcAft>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000">
          <a:solidFill>
            <a:schemeClr val="bg1"/>
          </a:solidFill>
          <a:latin typeface="+mn-lt"/>
        </a:defRPr>
      </a:lvl4pPr>
      <a:lvl5pPr marL="2057400" indent="-228600" algn="l" rtl="0" eaLnBrk="1" fontAlgn="base" hangingPunct="1">
        <a:spcBef>
          <a:spcPct val="20000"/>
        </a:spcBef>
        <a:spcAft>
          <a:spcPct val="0"/>
        </a:spcAft>
        <a:buChar char="»"/>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82626" name="Picture 2" descr="1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82627" name="Rectangle 3"/>
          <p:cNvSpPr>
            <a:spLocks noGrp="1" noChangeArrowheads="1"/>
          </p:cNvSpPr>
          <p:nvPr>
            <p:ph type="body" idx="1"/>
          </p:nvPr>
        </p:nvSpPr>
        <p:spPr bwMode="auto">
          <a:xfrm>
            <a:off x="755650" y="1566863"/>
            <a:ext cx="8075613"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p:txBody>
      </p:sp>
      <p:sp>
        <p:nvSpPr>
          <p:cNvPr id="282628" name="Rectangle 4"/>
          <p:cNvSpPr>
            <a:spLocks noGrp="1" noChangeArrowheads="1"/>
          </p:cNvSpPr>
          <p:nvPr>
            <p:ph type="dt" sz="half" idx="2"/>
          </p:nvPr>
        </p:nvSpPr>
        <p:spPr bwMode="auto">
          <a:xfrm>
            <a:off x="4557713" y="6237288"/>
            <a:ext cx="1039812"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961212"/>
                </a:solidFill>
              </a:defRPr>
            </a:lvl1pPr>
          </a:lstStyle>
          <a:p>
            <a:endParaRPr lang="en-US"/>
          </a:p>
        </p:txBody>
      </p:sp>
      <p:sp>
        <p:nvSpPr>
          <p:cNvPr id="282629" name="Rectangle 5"/>
          <p:cNvSpPr>
            <a:spLocks noGrp="1" noChangeArrowheads="1"/>
          </p:cNvSpPr>
          <p:nvPr>
            <p:ph type="ftr" sz="quarter" idx="3"/>
          </p:nvPr>
        </p:nvSpPr>
        <p:spPr bwMode="auto">
          <a:xfrm>
            <a:off x="652463" y="6230938"/>
            <a:ext cx="3719512"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961212"/>
                </a:solidFill>
              </a:defRPr>
            </a:lvl1pPr>
          </a:lstStyle>
          <a:p>
            <a:endParaRPr lang="en-US"/>
          </a:p>
        </p:txBody>
      </p:sp>
      <p:sp>
        <p:nvSpPr>
          <p:cNvPr id="282630" name="Rectangle 6"/>
          <p:cNvSpPr>
            <a:spLocks noGrp="1" noChangeArrowheads="1"/>
          </p:cNvSpPr>
          <p:nvPr>
            <p:ph type="sldNum" sz="quarter" idx="4"/>
          </p:nvPr>
        </p:nvSpPr>
        <p:spPr bwMode="auto">
          <a:xfrm>
            <a:off x="-136525" y="6553200"/>
            <a:ext cx="68421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961212"/>
                </a:solidFill>
              </a:defRPr>
            </a:lvl1pPr>
          </a:lstStyle>
          <a:p>
            <a:fld id="{FA63B346-82BB-4DDA-9B3D-F0703CFF288C}"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ransition>
    <p:fade/>
  </p:transition>
  <p:timing>
    <p:tnLst>
      <p:par>
        <p:cTn id="1" dur="indefinite" restart="never" nodeType="tmRoot"/>
      </p:par>
    </p:tnLst>
  </p:timing>
  <p:txStyles>
    <p:titleStyle>
      <a:lvl1pPr algn="r" rtl="0" fontAlgn="base">
        <a:spcBef>
          <a:spcPct val="0"/>
        </a:spcBef>
        <a:spcAft>
          <a:spcPct val="0"/>
        </a:spcAft>
        <a:defRPr sz="2600">
          <a:solidFill>
            <a:srgbClr val="961212"/>
          </a:solidFill>
          <a:latin typeface="+mj-lt"/>
          <a:ea typeface="+mj-ea"/>
          <a:cs typeface="+mj-cs"/>
        </a:defRPr>
      </a:lvl1pPr>
      <a:lvl2pPr algn="r" rtl="0" fontAlgn="base">
        <a:spcBef>
          <a:spcPct val="0"/>
        </a:spcBef>
        <a:spcAft>
          <a:spcPct val="0"/>
        </a:spcAft>
        <a:defRPr sz="2600">
          <a:solidFill>
            <a:srgbClr val="961212"/>
          </a:solidFill>
          <a:latin typeface="Arial" charset="0"/>
        </a:defRPr>
      </a:lvl2pPr>
      <a:lvl3pPr algn="r" rtl="0" fontAlgn="base">
        <a:spcBef>
          <a:spcPct val="0"/>
        </a:spcBef>
        <a:spcAft>
          <a:spcPct val="0"/>
        </a:spcAft>
        <a:defRPr sz="2600">
          <a:solidFill>
            <a:srgbClr val="961212"/>
          </a:solidFill>
          <a:latin typeface="Arial" charset="0"/>
        </a:defRPr>
      </a:lvl3pPr>
      <a:lvl4pPr algn="r" rtl="0" fontAlgn="base">
        <a:spcBef>
          <a:spcPct val="0"/>
        </a:spcBef>
        <a:spcAft>
          <a:spcPct val="0"/>
        </a:spcAft>
        <a:defRPr sz="2600">
          <a:solidFill>
            <a:srgbClr val="961212"/>
          </a:solidFill>
          <a:latin typeface="Arial" charset="0"/>
        </a:defRPr>
      </a:lvl4pPr>
      <a:lvl5pPr algn="r" rtl="0" fontAlgn="base">
        <a:spcBef>
          <a:spcPct val="0"/>
        </a:spcBef>
        <a:spcAft>
          <a:spcPct val="0"/>
        </a:spcAft>
        <a:defRPr sz="2600">
          <a:solidFill>
            <a:srgbClr val="961212"/>
          </a:solidFill>
          <a:latin typeface="Arial" charset="0"/>
        </a:defRPr>
      </a:lvl5pPr>
      <a:lvl6pPr marL="457200" algn="r" rtl="0" fontAlgn="base">
        <a:spcBef>
          <a:spcPct val="0"/>
        </a:spcBef>
        <a:spcAft>
          <a:spcPct val="0"/>
        </a:spcAft>
        <a:defRPr sz="2600">
          <a:solidFill>
            <a:srgbClr val="961212"/>
          </a:solidFill>
          <a:latin typeface="Arial" charset="0"/>
        </a:defRPr>
      </a:lvl6pPr>
      <a:lvl7pPr marL="914400" algn="r" rtl="0" fontAlgn="base">
        <a:spcBef>
          <a:spcPct val="0"/>
        </a:spcBef>
        <a:spcAft>
          <a:spcPct val="0"/>
        </a:spcAft>
        <a:defRPr sz="2600">
          <a:solidFill>
            <a:srgbClr val="961212"/>
          </a:solidFill>
          <a:latin typeface="Arial" charset="0"/>
        </a:defRPr>
      </a:lvl7pPr>
      <a:lvl8pPr marL="1371600" algn="r" rtl="0" fontAlgn="base">
        <a:spcBef>
          <a:spcPct val="0"/>
        </a:spcBef>
        <a:spcAft>
          <a:spcPct val="0"/>
        </a:spcAft>
        <a:defRPr sz="2600">
          <a:solidFill>
            <a:srgbClr val="961212"/>
          </a:solidFill>
          <a:latin typeface="Arial" charset="0"/>
        </a:defRPr>
      </a:lvl8pPr>
      <a:lvl9pPr marL="1828800" algn="r" rtl="0" fontAlgn="base">
        <a:spcBef>
          <a:spcPct val="0"/>
        </a:spcBef>
        <a:spcAft>
          <a:spcPct val="0"/>
        </a:spcAft>
        <a:defRPr sz="2600">
          <a:solidFill>
            <a:srgbClr val="961212"/>
          </a:solidFill>
          <a:latin typeface="Arial" charset="0"/>
        </a:defRPr>
      </a:lvl9pPr>
    </p:titleStyle>
    <p:bodyStyle>
      <a:lvl1pPr marL="342900" indent="-342900" algn="l" rtl="0" fontAlgn="base">
        <a:spcBef>
          <a:spcPct val="20000"/>
        </a:spcBef>
        <a:spcAft>
          <a:spcPct val="0"/>
        </a:spcAft>
        <a:defRPr sz="24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bg1"/>
          </a:solidFill>
          <a:latin typeface="+mn-lt"/>
        </a:defRPr>
      </a:lvl2pPr>
      <a:lvl3pPr marL="1143000" indent="-228600" algn="l" rtl="0" fontAlgn="base">
        <a:spcBef>
          <a:spcPct val="20000"/>
        </a:spcBef>
        <a:spcAft>
          <a:spcPct val="0"/>
        </a:spcAft>
        <a:buChar char="•"/>
        <a:defRPr sz="2400">
          <a:solidFill>
            <a:schemeClr val="bg1"/>
          </a:solidFill>
          <a:latin typeface="+mn-lt"/>
        </a:defRPr>
      </a:lvl3pPr>
      <a:lvl4pPr marL="1600200" indent="-228600" algn="l" rtl="0" fontAlgn="base">
        <a:spcBef>
          <a:spcPct val="20000"/>
        </a:spcBef>
        <a:spcAft>
          <a:spcPct val="0"/>
        </a:spcAft>
        <a:buChar char="–"/>
        <a:defRPr sz="2000">
          <a:solidFill>
            <a:schemeClr val="bg1"/>
          </a:solidFill>
          <a:latin typeface="+mn-lt"/>
        </a:defRPr>
      </a:lvl4pPr>
      <a:lvl5pPr marL="2057400" indent="-228600" algn="l" rtl="0" fontAlgn="base">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84674" name="Picture 2" descr="1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84675" name="Rectangle 3"/>
          <p:cNvSpPr>
            <a:spLocks noGrp="1" noChangeArrowheads="1"/>
          </p:cNvSpPr>
          <p:nvPr>
            <p:ph type="body" idx="1"/>
          </p:nvPr>
        </p:nvSpPr>
        <p:spPr bwMode="auto">
          <a:xfrm>
            <a:off x="755650" y="1566863"/>
            <a:ext cx="8075613"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p:txBody>
      </p:sp>
      <p:sp>
        <p:nvSpPr>
          <p:cNvPr id="284676" name="Rectangle 4"/>
          <p:cNvSpPr>
            <a:spLocks noGrp="1" noChangeArrowheads="1"/>
          </p:cNvSpPr>
          <p:nvPr>
            <p:ph type="dt" sz="half" idx="2"/>
          </p:nvPr>
        </p:nvSpPr>
        <p:spPr bwMode="auto">
          <a:xfrm>
            <a:off x="4557713" y="6237288"/>
            <a:ext cx="1039812"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961212"/>
                </a:solidFill>
              </a:defRPr>
            </a:lvl1pPr>
          </a:lstStyle>
          <a:p>
            <a:endParaRPr lang="en-US"/>
          </a:p>
        </p:txBody>
      </p:sp>
      <p:sp>
        <p:nvSpPr>
          <p:cNvPr id="284677" name="Rectangle 5"/>
          <p:cNvSpPr>
            <a:spLocks noGrp="1" noChangeArrowheads="1"/>
          </p:cNvSpPr>
          <p:nvPr>
            <p:ph type="ftr" sz="quarter" idx="3"/>
          </p:nvPr>
        </p:nvSpPr>
        <p:spPr bwMode="auto">
          <a:xfrm>
            <a:off x="652463" y="6230938"/>
            <a:ext cx="3719512"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961212"/>
                </a:solidFill>
              </a:defRPr>
            </a:lvl1pPr>
          </a:lstStyle>
          <a:p>
            <a:endParaRPr lang="en-US"/>
          </a:p>
        </p:txBody>
      </p:sp>
      <p:sp>
        <p:nvSpPr>
          <p:cNvPr id="284678" name="Rectangle 6"/>
          <p:cNvSpPr>
            <a:spLocks noGrp="1" noChangeArrowheads="1"/>
          </p:cNvSpPr>
          <p:nvPr>
            <p:ph type="sldNum" sz="quarter" idx="4"/>
          </p:nvPr>
        </p:nvSpPr>
        <p:spPr bwMode="auto">
          <a:xfrm>
            <a:off x="-136525" y="6553200"/>
            <a:ext cx="68421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961212"/>
                </a:solidFill>
              </a:defRPr>
            </a:lvl1pPr>
          </a:lstStyle>
          <a:p>
            <a:fld id="{C98C9019-C223-40A5-8A2B-D2647589546F}"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ransition>
    <p:fade/>
  </p:transition>
  <p:timing>
    <p:tnLst>
      <p:par>
        <p:cTn id="1" dur="indefinite" restart="never" nodeType="tmRoot"/>
      </p:par>
    </p:tnLst>
  </p:timing>
  <p:txStyles>
    <p:titleStyle>
      <a:lvl1pPr algn="r" rtl="0" fontAlgn="base">
        <a:spcBef>
          <a:spcPct val="0"/>
        </a:spcBef>
        <a:spcAft>
          <a:spcPct val="0"/>
        </a:spcAft>
        <a:defRPr sz="2600">
          <a:solidFill>
            <a:srgbClr val="961212"/>
          </a:solidFill>
          <a:latin typeface="+mj-lt"/>
          <a:ea typeface="+mj-ea"/>
          <a:cs typeface="+mj-cs"/>
        </a:defRPr>
      </a:lvl1pPr>
      <a:lvl2pPr algn="r" rtl="0" fontAlgn="base">
        <a:spcBef>
          <a:spcPct val="0"/>
        </a:spcBef>
        <a:spcAft>
          <a:spcPct val="0"/>
        </a:spcAft>
        <a:defRPr sz="2600">
          <a:solidFill>
            <a:srgbClr val="961212"/>
          </a:solidFill>
          <a:latin typeface="Arial" charset="0"/>
        </a:defRPr>
      </a:lvl2pPr>
      <a:lvl3pPr algn="r" rtl="0" fontAlgn="base">
        <a:spcBef>
          <a:spcPct val="0"/>
        </a:spcBef>
        <a:spcAft>
          <a:spcPct val="0"/>
        </a:spcAft>
        <a:defRPr sz="2600">
          <a:solidFill>
            <a:srgbClr val="961212"/>
          </a:solidFill>
          <a:latin typeface="Arial" charset="0"/>
        </a:defRPr>
      </a:lvl3pPr>
      <a:lvl4pPr algn="r" rtl="0" fontAlgn="base">
        <a:spcBef>
          <a:spcPct val="0"/>
        </a:spcBef>
        <a:spcAft>
          <a:spcPct val="0"/>
        </a:spcAft>
        <a:defRPr sz="2600">
          <a:solidFill>
            <a:srgbClr val="961212"/>
          </a:solidFill>
          <a:latin typeface="Arial" charset="0"/>
        </a:defRPr>
      </a:lvl4pPr>
      <a:lvl5pPr algn="r" rtl="0" fontAlgn="base">
        <a:spcBef>
          <a:spcPct val="0"/>
        </a:spcBef>
        <a:spcAft>
          <a:spcPct val="0"/>
        </a:spcAft>
        <a:defRPr sz="2600">
          <a:solidFill>
            <a:srgbClr val="961212"/>
          </a:solidFill>
          <a:latin typeface="Arial" charset="0"/>
        </a:defRPr>
      </a:lvl5pPr>
      <a:lvl6pPr marL="457200" algn="r" rtl="0" fontAlgn="base">
        <a:spcBef>
          <a:spcPct val="0"/>
        </a:spcBef>
        <a:spcAft>
          <a:spcPct val="0"/>
        </a:spcAft>
        <a:defRPr sz="2600">
          <a:solidFill>
            <a:srgbClr val="961212"/>
          </a:solidFill>
          <a:latin typeface="Arial" charset="0"/>
        </a:defRPr>
      </a:lvl6pPr>
      <a:lvl7pPr marL="914400" algn="r" rtl="0" fontAlgn="base">
        <a:spcBef>
          <a:spcPct val="0"/>
        </a:spcBef>
        <a:spcAft>
          <a:spcPct val="0"/>
        </a:spcAft>
        <a:defRPr sz="2600">
          <a:solidFill>
            <a:srgbClr val="961212"/>
          </a:solidFill>
          <a:latin typeface="Arial" charset="0"/>
        </a:defRPr>
      </a:lvl7pPr>
      <a:lvl8pPr marL="1371600" algn="r" rtl="0" fontAlgn="base">
        <a:spcBef>
          <a:spcPct val="0"/>
        </a:spcBef>
        <a:spcAft>
          <a:spcPct val="0"/>
        </a:spcAft>
        <a:defRPr sz="2600">
          <a:solidFill>
            <a:srgbClr val="961212"/>
          </a:solidFill>
          <a:latin typeface="Arial" charset="0"/>
        </a:defRPr>
      </a:lvl8pPr>
      <a:lvl9pPr marL="1828800" algn="r" rtl="0" fontAlgn="base">
        <a:spcBef>
          <a:spcPct val="0"/>
        </a:spcBef>
        <a:spcAft>
          <a:spcPct val="0"/>
        </a:spcAft>
        <a:defRPr sz="2600">
          <a:solidFill>
            <a:srgbClr val="961212"/>
          </a:solidFill>
          <a:latin typeface="Arial" charset="0"/>
        </a:defRPr>
      </a:lvl9pPr>
    </p:titleStyle>
    <p:bodyStyle>
      <a:lvl1pPr marL="342900" indent="-342900" algn="l" rtl="0" fontAlgn="base">
        <a:spcBef>
          <a:spcPct val="20000"/>
        </a:spcBef>
        <a:spcAft>
          <a:spcPct val="0"/>
        </a:spcAft>
        <a:defRPr sz="24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bg1"/>
          </a:solidFill>
          <a:latin typeface="+mn-lt"/>
        </a:defRPr>
      </a:lvl2pPr>
      <a:lvl3pPr marL="1143000" indent="-228600" algn="l" rtl="0" fontAlgn="base">
        <a:spcBef>
          <a:spcPct val="20000"/>
        </a:spcBef>
        <a:spcAft>
          <a:spcPct val="0"/>
        </a:spcAft>
        <a:buChar char="•"/>
        <a:defRPr sz="2400">
          <a:solidFill>
            <a:schemeClr val="bg1"/>
          </a:solidFill>
          <a:latin typeface="+mn-lt"/>
        </a:defRPr>
      </a:lvl3pPr>
      <a:lvl4pPr marL="1600200" indent="-228600" algn="l" rtl="0" fontAlgn="base">
        <a:spcBef>
          <a:spcPct val="20000"/>
        </a:spcBef>
        <a:spcAft>
          <a:spcPct val="0"/>
        </a:spcAft>
        <a:buChar char="–"/>
        <a:defRPr sz="2000">
          <a:solidFill>
            <a:schemeClr val="bg1"/>
          </a:solidFill>
          <a:latin typeface="+mn-lt"/>
        </a:defRPr>
      </a:lvl4pPr>
      <a:lvl5pPr marL="2057400" indent="-228600" algn="l" rtl="0" fontAlgn="base">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91842" name="Rectangle 2"/>
          <p:cNvSpPr>
            <a:spLocks noChangeArrowheads="1"/>
          </p:cNvSpPr>
          <p:nvPr/>
        </p:nvSpPr>
        <p:spPr bwMode="auto">
          <a:xfrm>
            <a:off x="0" y="0"/>
            <a:ext cx="9144000" cy="6858000"/>
          </a:xfrm>
          <a:prstGeom prst="rect">
            <a:avLst/>
          </a:prstGeom>
          <a:gradFill rotWithShape="1">
            <a:gsLst>
              <a:gs pos="0">
                <a:schemeClr val="bg1"/>
              </a:gs>
              <a:gs pos="100000">
                <a:srgbClr val="D9D9D9"/>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0" tIns="45715" rIns="91430" bIns="45715" anchor="ctr"/>
          <a:lstStyle/>
          <a:p>
            <a:pPr algn="ctr"/>
            <a:endParaRPr lang="en-US"/>
          </a:p>
        </p:txBody>
      </p:sp>
      <p:sp>
        <p:nvSpPr>
          <p:cNvPr id="291843" name="Rectangle 3"/>
          <p:cNvSpPr>
            <a:spLocks noChangeArrowheads="1"/>
          </p:cNvSpPr>
          <p:nvPr/>
        </p:nvSpPr>
        <p:spPr bwMode="auto">
          <a:xfrm>
            <a:off x="-93663" y="6453188"/>
            <a:ext cx="853281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r"/>
            <a:r>
              <a:rPr lang="en-US" sz="1200">
                <a:solidFill>
                  <a:srgbClr val="4D4D4D"/>
                </a:solidFill>
                <a:latin typeface="Neo Sans" pitchFamily="34" charset="0"/>
              </a:rPr>
              <a:t>m62 visualcommunications is the global leader in presentation effectiveness, from offices in the UK, USA, and Singapore</a:t>
            </a:r>
          </a:p>
        </p:txBody>
      </p:sp>
      <p:pic>
        <p:nvPicPr>
          <p:cNvPr id="291844" name="Picture 4" descr="m62-logo">
            <a:hlinkClick r:id="rId13"/>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502650" y="6484938"/>
            <a:ext cx="381000" cy="257175"/>
          </a:xfrm>
          <a:prstGeom prst="rect">
            <a:avLst/>
          </a:prstGeom>
          <a:noFill/>
          <a:extLst>
            <a:ext uri="{909E8E84-426E-40DD-AFC4-6F175D3DCCD1}">
              <a14:hiddenFill xmlns:a14="http://schemas.microsoft.com/office/drawing/2010/main">
                <a:solidFill>
                  <a:srgbClr val="FFFFFF"/>
                </a:solidFill>
              </a14:hiddenFill>
            </a:ext>
          </a:extLst>
        </p:spPr>
      </p:pic>
      <p:pic>
        <p:nvPicPr>
          <p:cNvPr id="291845" name="Picture 5" descr="1">
            <a:hlinkClick r:id="rId15"/>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60350" y="777875"/>
            <a:ext cx="2000250" cy="1457325"/>
          </a:xfrm>
          <a:prstGeom prst="rect">
            <a:avLst/>
          </a:prstGeom>
          <a:noFill/>
          <a:extLst>
            <a:ext uri="{909E8E84-426E-40DD-AFC4-6F175D3DCCD1}">
              <a14:hiddenFill xmlns:a14="http://schemas.microsoft.com/office/drawing/2010/main">
                <a:solidFill>
                  <a:srgbClr val="FFFFFF"/>
                </a:solidFill>
              </a14:hiddenFill>
            </a:ext>
          </a:extLst>
        </p:spPr>
      </p:pic>
      <p:pic>
        <p:nvPicPr>
          <p:cNvPr id="291846" name="Picture 6" descr="2">
            <a:hlinkClick r:id="rId17"/>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87338" y="2673350"/>
            <a:ext cx="2000250" cy="1457325"/>
          </a:xfrm>
          <a:prstGeom prst="rect">
            <a:avLst/>
          </a:prstGeom>
          <a:noFill/>
          <a:extLst>
            <a:ext uri="{909E8E84-426E-40DD-AFC4-6F175D3DCCD1}">
              <a14:hiddenFill xmlns:a14="http://schemas.microsoft.com/office/drawing/2010/main">
                <a:solidFill>
                  <a:srgbClr val="FFFFFF"/>
                </a:solidFill>
              </a14:hiddenFill>
            </a:ext>
          </a:extLst>
        </p:spPr>
      </p:pic>
      <p:pic>
        <p:nvPicPr>
          <p:cNvPr id="291847" name="Picture 7" descr="3">
            <a:hlinkClick r:id="rId19"/>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87338" y="4568825"/>
            <a:ext cx="2000250" cy="1457325"/>
          </a:xfrm>
          <a:prstGeom prst="rect">
            <a:avLst/>
          </a:prstGeom>
          <a:noFill/>
          <a:extLst>
            <a:ext uri="{909E8E84-426E-40DD-AFC4-6F175D3DCCD1}">
              <a14:hiddenFill xmlns:a14="http://schemas.microsoft.com/office/drawing/2010/main">
                <a:solidFill>
                  <a:srgbClr val="FFFFFF"/>
                </a:solidFill>
              </a14:hiddenFill>
            </a:ext>
          </a:extLst>
        </p:spPr>
      </p:pic>
      <p:sp>
        <p:nvSpPr>
          <p:cNvPr id="291848" name="Text Box 8">
            <a:hlinkClick r:id="rId15"/>
          </p:cNvPr>
          <p:cNvSpPr txBox="1">
            <a:spLocks noChangeArrowheads="1"/>
          </p:cNvSpPr>
          <p:nvPr/>
        </p:nvSpPr>
        <p:spPr bwMode="auto">
          <a:xfrm>
            <a:off x="379413" y="2290763"/>
            <a:ext cx="163671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r>
              <a:rPr lang="en-US" sz="1400">
                <a:solidFill>
                  <a:srgbClr val="135971"/>
                </a:solidFill>
                <a:latin typeface="Neo Sans" pitchFamily="34" charset="0"/>
              </a:rPr>
              <a:t>Beyond Bullet Points</a:t>
            </a:r>
          </a:p>
        </p:txBody>
      </p:sp>
      <p:sp>
        <p:nvSpPr>
          <p:cNvPr id="291849" name="Text Box 9">
            <a:hlinkClick r:id="rId17"/>
          </p:cNvPr>
          <p:cNvSpPr txBox="1">
            <a:spLocks noChangeArrowheads="1"/>
          </p:cNvSpPr>
          <p:nvPr/>
        </p:nvSpPr>
        <p:spPr bwMode="auto">
          <a:xfrm>
            <a:off x="379413" y="4189413"/>
            <a:ext cx="1417637"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r>
              <a:rPr lang="en-US" sz="1400">
                <a:solidFill>
                  <a:srgbClr val="135971"/>
                </a:solidFill>
                <a:latin typeface="Neo Sans" pitchFamily="34" charset="0"/>
              </a:rPr>
              <a:t>PowerPoint Slides</a:t>
            </a:r>
          </a:p>
        </p:txBody>
      </p:sp>
      <p:sp>
        <p:nvSpPr>
          <p:cNvPr id="291850" name="Text Box 10">
            <a:hlinkClick r:id="rId19"/>
          </p:cNvPr>
          <p:cNvSpPr txBox="1">
            <a:spLocks noChangeArrowheads="1"/>
          </p:cNvSpPr>
          <p:nvPr/>
        </p:nvSpPr>
        <p:spPr bwMode="auto">
          <a:xfrm>
            <a:off x="379413" y="6084888"/>
            <a:ext cx="159861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r>
              <a:rPr lang="en-US" sz="1400">
                <a:solidFill>
                  <a:srgbClr val="135971"/>
                </a:solidFill>
                <a:latin typeface="Neo Sans" pitchFamily="34" charset="0"/>
              </a:rPr>
              <a:t>PowerPoint Training</a:t>
            </a:r>
          </a:p>
        </p:txBody>
      </p:sp>
      <p:pic>
        <p:nvPicPr>
          <p:cNvPr id="291851" name="Picture 11" descr="bg"/>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520950" y="777875"/>
            <a:ext cx="6362700" cy="5248275"/>
          </a:xfrm>
          <a:prstGeom prst="rect">
            <a:avLst/>
          </a:prstGeom>
          <a:noFill/>
          <a:extLst>
            <a:ext uri="{909E8E84-426E-40DD-AFC4-6F175D3DCCD1}">
              <a14:hiddenFill xmlns:a14="http://schemas.microsoft.com/office/drawing/2010/main">
                <a:solidFill>
                  <a:srgbClr val="FFFFFF"/>
                </a:solidFill>
              </a14:hiddenFill>
            </a:ext>
          </a:extLst>
        </p:spPr>
      </p:pic>
      <p:sp>
        <p:nvSpPr>
          <p:cNvPr id="291852" name="Text Box 12"/>
          <p:cNvSpPr txBox="1">
            <a:spLocks noChangeArrowheads="1"/>
          </p:cNvSpPr>
          <p:nvPr/>
        </p:nvSpPr>
        <p:spPr bwMode="auto">
          <a:xfrm>
            <a:off x="28575" y="188913"/>
            <a:ext cx="91154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gn="ctr"/>
            <a:r>
              <a:rPr lang="en-US" sz="2100">
                <a:solidFill>
                  <a:srgbClr val="333333"/>
                </a:solidFill>
                <a:latin typeface="Neo Sans" pitchFamily="34" charset="0"/>
              </a:rPr>
              <a:t>It’s not the </a:t>
            </a:r>
            <a:r>
              <a:rPr lang="en-US" sz="2100" b="1">
                <a:solidFill>
                  <a:srgbClr val="333333"/>
                </a:solidFill>
                <a:latin typeface="Neo Sans" pitchFamily="34" charset="0"/>
              </a:rPr>
              <a:t>design</a:t>
            </a:r>
            <a:r>
              <a:rPr lang="en-US" sz="2100">
                <a:solidFill>
                  <a:srgbClr val="333333"/>
                </a:solidFill>
                <a:latin typeface="Neo Sans" pitchFamily="34" charset="0"/>
              </a:rPr>
              <a:t> of your template, it’s what you </a:t>
            </a:r>
            <a:r>
              <a:rPr lang="en-US" sz="2100" b="1">
                <a:solidFill>
                  <a:srgbClr val="333333"/>
                </a:solidFill>
                <a:latin typeface="Neo Sans" pitchFamily="34" charset="0"/>
              </a:rPr>
              <a:t>do with it</a:t>
            </a:r>
            <a:r>
              <a:rPr lang="en-US" sz="2100">
                <a:solidFill>
                  <a:srgbClr val="333333"/>
                </a:solidFill>
                <a:latin typeface="Neo Sans" pitchFamily="34" charset="0"/>
              </a:rPr>
              <a:t> that counts</a:t>
            </a:r>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rtl="0" fontAlgn="base">
        <a:spcBef>
          <a:spcPct val="0"/>
        </a:spcBef>
        <a:spcAft>
          <a:spcPct val="0"/>
        </a:spcAft>
        <a:defRPr sz="2000">
          <a:solidFill>
            <a:srgbClr val="333333"/>
          </a:solidFill>
          <a:latin typeface="+mj-lt"/>
          <a:ea typeface="+mj-ea"/>
          <a:cs typeface="+mj-cs"/>
        </a:defRPr>
      </a:lvl1pPr>
      <a:lvl2pPr algn="ctr" rtl="0" fontAlgn="base">
        <a:spcBef>
          <a:spcPct val="0"/>
        </a:spcBef>
        <a:spcAft>
          <a:spcPct val="0"/>
        </a:spcAft>
        <a:defRPr sz="2000">
          <a:solidFill>
            <a:srgbClr val="333333"/>
          </a:solidFill>
          <a:latin typeface="Neo Sans" pitchFamily="34" charset="0"/>
        </a:defRPr>
      </a:lvl2pPr>
      <a:lvl3pPr algn="ctr" rtl="0" fontAlgn="base">
        <a:spcBef>
          <a:spcPct val="0"/>
        </a:spcBef>
        <a:spcAft>
          <a:spcPct val="0"/>
        </a:spcAft>
        <a:defRPr sz="2000">
          <a:solidFill>
            <a:srgbClr val="333333"/>
          </a:solidFill>
          <a:latin typeface="Neo Sans" pitchFamily="34" charset="0"/>
        </a:defRPr>
      </a:lvl3pPr>
      <a:lvl4pPr algn="ctr" rtl="0" fontAlgn="base">
        <a:spcBef>
          <a:spcPct val="0"/>
        </a:spcBef>
        <a:spcAft>
          <a:spcPct val="0"/>
        </a:spcAft>
        <a:defRPr sz="2000">
          <a:solidFill>
            <a:srgbClr val="333333"/>
          </a:solidFill>
          <a:latin typeface="Neo Sans" pitchFamily="34" charset="0"/>
        </a:defRPr>
      </a:lvl4pPr>
      <a:lvl5pPr algn="ctr" rtl="0" fontAlgn="base">
        <a:spcBef>
          <a:spcPct val="0"/>
        </a:spcBef>
        <a:spcAft>
          <a:spcPct val="0"/>
        </a:spcAft>
        <a:defRPr sz="2000">
          <a:solidFill>
            <a:srgbClr val="333333"/>
          </a:solidFill>
          <a:latin typeface="Neo Sans" pitchFamily="34" charset="0"/>
        </a:defRPr>
      </a:lvl5pPr>
      <a:lvl6pPr marL="457200" algn="ctr" rtl="0" fontAlgn="base">
        <a:spcBef>
          <a:spcPct val="0"/>
        </a:spcBef>
        <a:spcAft>
          <a:spcPct val="0"/>
        </a:spcAft>
        <a:defRPr sz="2000">
          <a:solidFill>
            <a:srgbClr val="333333"/>
          </a:solidFill>
          <a:latin typeface="Neo Sans" pitchFamily="34" charset="0"/>
        </a:defRPr>
      </a:lvl6pPr>
      <a:lvl7pPr marL="914400" algn="ctr" rtl="0" fontAlgn="base">
        <a:spcBef>
          <a:spcPct val="0"/>
        </a:spcBef>
        <a:spcAft>
          <a:spcPct val="0"/>
        </a:spcAft>
        <a:defRPr sz="2000">
          <a:solidFill>
            <a:srgbClr val="333333"/>
          </a:solidFill>
          <a:latin typeface="Neo Sans" pitchFamily="34" charset="0"/>
        </a:defRPr>
      </a:lvl7pPr>
      <a:lvl8pPr marL="1371600" algn="ctr" rtl="0" fontAlgn="base">
        <a:spcBef>
          <a:spcPct val="0"/>
        </a:spcBef>
        <a:spcAft>
          <a:spcPct val="0"/>
        </a:spcAft>
        <a:defRPr sz="2000">
          <a:solidFill>
            <a:srgbClr val="333333"/>
          </a:solidFill>
          <a:latin typeface="Neo Sans" pitchFamily="34" charset="0"/>
        </a:defRPr>
      </a:lvl8pPr>
      <a:lvl9pPr marL="1828800" algn="ctr" rtl="0" fontAlgn="base">
        <a:spcBef>
          <a:spcPct val="0"/>
        </a:spcBef>
        <a:spcAft>
          <a:spcPct val="0"/>
        </a:spcAft>
        <a:defRPr sz="2000">
          <a:solidFill>
            <a:srgbClr val="333333"/>
          </a:solidFill>
          <a:latin typeface="Neo Sans"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6" name="Rectangle 4"/>
          <p:cNvSpPr>
            <a:spLocks noGrp="1" noChangeArrowheads="1"/>
          </p:cNvSpPr>
          <p:nvPr>
            <p:ph type="ctrTitle"/>
          </p:nvPr>
        </p:nvSpPr>
        <p:spPr/>
        <p:txBody>
          <a:bodyPr/>
          <a:lstStyle/>
          <a:p>
            <a:r>
              <a:rPr lang="en-US" dirty="0" smtClean="0"/>
              <a:t>Outrage of Modesty</a:t>
            </a:r>
            <a:endParaRPr lang="en-US" dirty="0"/>
          </a:p>
        </p:txBody>
      </p:sp>
      <p:sp>
        <p:nvSpPr>
          <p:cNvPr id="259077" name="Rectangle 5"/>
          <p:cNvSpPr>
            <a:spLocks noGrp="1" noChangeArrowheads="1"/>
          </p:cNvSpPr>
          <p:nvPr>
            <p:ph type="subTitle" idx="1"/>
          </p:nvPr>
        </p:nvSpPr>
        <p:spPr>
          <a:xfrm>
            <a:off x="899592" y="3212976"/>
            <a:ext cx="7380288" cy="674687"/>
          </a:xfrm>
        </p:spPr>
        <p:txBody>
          <a:bodyPr/>
          <a:lstStyle/>
          <a:p>
            <a:r>
              <a:rPr lang="en-US" sz="2000" dirty="0" smtClean="0"/>
              <a:t>(a presentation by MCPF Penang)</a:t>
            </a:r>
            <a:endParaRPr lang="en-US" sz="2000" dirty="0"/>
          </a:p>
        </p:txBody>
      </p:sp>
      <p:pic>
        <p:nvPicPr>
          <p:cNvPr id="259082" name="Picture 10" descr="http://www.mcpfpg.org/cms/wp-content/uploads/2014/08/logoMCPF_1__400x4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896" y="3789040"/>
            <a:ext cx="1849388" cy="184938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5"/>
          <p:cNvSpPr txBox="1">
            <a:spLocks noChangeArrowheads="1"/>
          </p:cNvSpPr>
          <p:nvPr/>
        </p:nvSpPr>
        <p:spPr bwMode="auto">
          <a:xfrm>
            <a:off x="899592" y="5634633"/>
            <a:ext cx="7380288" cy="674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defRPr sz="32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000">
                <a:solidFill>
                  <a:schemeClr val="bg1"/>
                </a:solidFill>
                <a:latin typeface="+mn-lt"/>
              </a:defRPr>
            </a:lvl4pPr>
            <a:lvl5pPr marL="2057400" indent="-228600" algn="l" rtl="0" eaLnBrk="1" fontAlgn="base" hangingPunct="1">
              <a:spcBef>
                <a:spcPct val="20000"/>
              </a:spcBef>
              <a:spcAft>
                <a:spcPct val="0"/>
              </a:spcAft>
              <a:buChar char="»"/>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a:lstStyle>
          <a:p>
            <a:r>
              <a:rPr lang="en-US" sz="2000" dirty="0" smtClean="0"/>
              <a:t>www.mcpfpg.org</a:t>
            </a:r>
            <a:endParaRPr lang="en-US" sz="2000" dirty="0"/>
          </a:p>
        </p:txBody>
      </p:sp>
    </p:spTree>
  </p:cSld>
  <p:clrMapOvr>
    <a:masterClrMapping/>
  </p:clrMapOvr>
  <p:transition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259082"/>
                                        </p:tgtEl>
                                        <p:attrNameLst>
                                          <p:attrName>style.visibility</p:attrName>
                                        </p:attrNameLst>
                                      </p:cBhvr>
                                      <p:to>
                                        <p:strVal val="visible"/>
                                      </p:to>
                                    </p:set>
                                    <p:animEffect transition="in" filter="fade">
                                      <p:cBhvr>
                                        <p:cTn id="10" dur="500"/>
                                        <p:tgtEl>
                                          <p:spTgt spid="2590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ChangeArrowheads="1"/>
          </p:cNvSpPr>
          <p:nvPr>
            <p:ph type="title"/>
          </p:nvPr>
        </p:nvSpPr>
        <p:spPr bwMode="auto">
          <a:xfrm>
            <a:off x="4788024" y="44624"/>
            <a:ext cx="4104456" cy="632098"/>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400" b="1" dirty="0" smtClean="0"/>
              <a:t>Outrage of Modesty</a:t>
            </a:r>
            <a:br>
              <a:rPr lang="en-US" sz="2400" b="1" dirty="0" smtClean="0"/>
            </a:br>
            <a:r>
              <a:rPr lang="en-US" sz="2400" dirty="0" smtClean="0"/>
              <a:t>// </a:t>
            </a:r>
            <a:r>
              <a:rPr lang="en-US" sz="2400" dirty="0" smtClean="0"/>
              <a:t>How Can It Happen?</a:t>
            </a:r>
            <a:endParaRPr lang="en-US" sz="2400" dirty="0"/>
          </a:p>
        </p:txBody>
      </p:sp>
      <p:pic>
        <p:nvPicPr>
          <p:cNvPr id="5" name="Picture 10" descr="http://www.mcpfpg.org/cms/wp-content/uploads/2014/08/logoMCPF_1__400x4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324" y="-4564"/>
            <a:ext cx="1273324" cy="127332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1207417"/>
            <a:ext cx="1800200" cy="307777"/>
          </a:xfrm>
          <a:prstGeom prst="rect">
            <a:avLst/>
          </a:prstGeom>
          <a:noFill/>
        </p:spPr>
        <p:txBody>
          <a:bodyPr wrap="square" rtlCol="0">
            <a:spAutoFit/>
          </a:bodyPr>
          <a:lstStyle/>
          <a:p>
            <a:r>
              <a:rPr lang="en-US" sz="1400" dirty="0" smtClean="0"/>
              <a:t>www.mcpfpg.org</a:t>
            </a:r>
            <a:endParaRPr lang="en-US" sz="1400" dirty="0"/>
          </a:p>
        </p:txBody>
      </p:sp>
      <p:sp>
        <p:nvSpPr>
          <p:cNvPr id="4" name="Content Placeholder 3"/>
          <p:cNvSpPr>
            <a:spLocks noGrp="1"/>
          </p:cNvSpPr>
          <p:nvPr>
            <p:ph idx="1"/>
          </p:nvPr>
        </p:nvSpPr>
        <p:spPr/>
        <p:txBody>
          <a:bodyPr/>
          <a:lstStyle/>
          <a:p>
            <a:pPr>
              <a:buFont typeface="Arial" pitchFamily="34" charset="0"/>
              <a:buChar char="•"/>
            </a:pPr>
            <a:r>
              <a:rPr lang="en-US" sz="2000" dirty="0"/>
              <a:t>Young girls have been molested or raped on their first date by people they had met </a:t>
            </a:r>
            <a:r>
              <a:rPr lang="en-US" sz="2000" dirty="0" smtClean="0"/>
              <a:t>online or through phone calls.</a:t>
            </a:r>
            <a:r>
              <a:rPr lang="en-US" sz="2000" dirty="0"/>
              <a:t> </a:t>
            </a:r>
          </a:p>
          <a:p>
            <a:endParaRPr lang="en-US" sz="2000" dirty="0" smtClean="0"/>
          </a:p>
          <a:p>
            <a:pPr>
              <a:buFont typeface="Arial" pitchFamily="34" charset="0"/>
              <a:buChar char="•"/>
            </a:pPr>
            <a:r>
              <a:rPr lang="en-US" sz="2000" dirty="0" smtClean="0"/>
              <a:t>It can happen:</a:t>
            </a:r>
            <a:endParaRPr lang="en-US" dirty="0" smtClean="0"/>
          </a:p>
          <a:p>
            <a:pPr lvl="1">
              <a:buFont typeface="Arial" pitchFamily="34" charset="0"/>
              <a:buChar char="•"/>
            </a:pPr>
            <a:r>
              <a:rPr lang="en-US" sz="2000" dirty="0">
                <a:solidFill>
                  <a:schemeClr val="bg2">
                    <a:lumMod val="75000"/>
                  </a:schemeClr>
                </a:solidFill>
              </a:rPr>
              <a:t>At lifts, corridors, dark and lonely </a:t>
            </a:r>
            <a:r>
              <a:rPr lang="en-US" sz="2000" dirty="0" smtClean="0">
                <a:solidFill>
                  <a:schemeClr val="bg2">
                    <a:lumMod val="75000"/>
                  </a:schemeClr>
                </a:solidFill>
              </a:rPr>
              <a:t>places;</a:t>
            </a:r>
            <a:br>
              <a:rPr lang="en-US" sz="2000" dirty="0" smtClean="0">
                <a:solidFill>
                  <a:schemeClr val="bg2">
                    <a:lumMod val="75000"/>
                  </a:schemeClr>
                </a:solidFill>
              </a:rPr>
            </a:br>
            <a:endParaRPr lang="en-US" sz="2000" dirty="0" smtClean="0">
              <a:solidFill>
                <a:schemeClr val="bg2">
                  <a:lumMod val="75000"/>
                </a:schemeClr>
              </a:solidFill>
            </a:endParaRPr>
          </a:p>
          <a:p>
            <a:pPr lvl="1">
              <a:buFont typeface="Arial" pitchFamily="34" charset="0"/>
              <a:buChar char="•"/>
            </a:pPr>
            <a:r>
              <a:rPr lang="fr-FR" sz="2000" dirty="0">
                <a:solidFill>
                  <a:schemeClr val="bg2">
                    <a:lumMod val="75000"/>
                  </a:schemeClr>
                </a:solidFill>
              </a:rPr>
              <a:t>On public transport, </a:t>
            </a:r>
            <a:r>
              <a:rPr lang="fr-FR" sz="2000" dirty="0" err="1">
                <a:solidFill>
                  <a:schemeClr val="bg2">
                    <a:lumMod val="75000"/>
                  </a:schemeClr>
                </a:solidFill>
              </a:rPr>
              <a:t>e.g</a:t>
            </a:r>
            <a:r>
              <a:rPr lang="fr-FR" sz="2000" dirty="0">
                <a:solidFill>
                  <a:schemeClr val="bg2">
                    <a:lumMod val="75000"/>
                  </a:schemeClr>
                </a:solidFill>
              </a:rPr>
              <a:t>. buses, MRT trains, </a:t>
            </a:r>
            <a:r>
              <a:rPr lang="fr-FR" sz="2000" dirty="0" err="1" smtClean="0">
                <a:solidFill>
                  <a:schemeClr val="bg2">
                    <a:lumMod val="75000"/>
                  </a:schemeClr>
                </a:solidFill>
              </a:rPr>
              <a:t>etc</a:t>
            </a:r>
            <a:r>
              <a:rPr lang="fr-FR" sz="2000" dirty="0" smtClean="0">
                <a:solidFill>
                  <a:schemeClr val="bg2">
                    <a:lumMod val="75000"/>
                  </a:schemeClr>
                </a:solidFill>
              </a:rPr>
              <a:t>;</a:t>
            </a:r>
            <a:br>
              <a:rPr lang="fr-FR" sz="2000" dirty="0" smtClean="0">
                <a:solidFill>
                  <a:schemeClr val="bg2">
                    <a:lumMod val="75000"/>
                  </a:schemeClr>
                </a:solidFill>
              </a:rPr>
            </a:br>
            <a:endParaRPr lang="fr-FR" sz="2000" dirty="0">
              <a:solidFill>
                <a:schemeClr val="bg2">
                  <a:lumMod val="75000"/>
                </a:schemeClr>
              </a:solidFill>
            </a:endParaRPr>
          </a:p>
          <a:p>
            <a:pPr lvl="1">
              <a:buFont typeface="Arial" pitchFamily="34" charset="0"/>
              <a:buChar char="•"/>
            </a:pPr>
            <a:r>
              <a:rPr lang="en-US" sz="2000" dirty="0">
                <a:solidFill>
                  <a:schemeClr val="bg2">
                    <a:lumMod val="75000"/>
                  </a:schemeClr>
                </a:solidFill>
              </a:rPr>
              <a:t>Crowded places, e.g. rock concerts, star </a:t>
            </a:r>
            <a:r>
              <a:rPr lang="en-US" sz="2000" dirty="0" smtClean="0">
                <a:solidFill>
                  <a:schemeClr val="bg2">
                    <a:lumMod val="75000"/>
                  </a:schemeClr>
                </a:solidFill>
              </a:rPr>
              <a:t>performances</a:t>
            </a:r>
            <a:br>
              <a:rPr lang="en-US" sz="2000" dirty="0" smtClean="0">
                <a:solidFill>
                  <a:schemeClr val="bg2">
                    <a:lumMod val="75000"/>
                  </a:schemeClr>
                </a:solidFill>
              </a:rPr>
            </a:br>
            <a:r>
              <a:rPr lang="en-US" sz="2000" dirty="0" smtClean="0">
                <a:solidFill>
                  <a:schemeClr val="bg2">
                    <a:lumMod val="75000"/>
                  </a:schemeClr>
                </a:solidFill>
              </a:rPr>
              <a:t>etc</a:t>
            </a:r>
            <a:r>
              <a:rPr lang="en-US" sz="2000" dirty="0">
                <a:solidFill>
                  <a:schemeClr val="bg2">
                    <a:lumMod val="75000"/>
                  </a:schemeClr>
                </a:solidFill>
              </a:rPr>
              <a:t>.</a:t>
            </a:r>
          </a:p>
          <a:p>
            <a:pPr lvl="1">
              <a:buFont typeface="Arial" pitchFamily="34" charset="0"/>
              <a:buChar char="•"/>
            </a:pPr>
            <a:endParaRPr lang="en-US" sz="2000" dirty="0" smtClean="0">
              <a:solidFill>
                <a:schemeClr val="bg2">
                  <a:lumMod val="75000"/>
                </a:schemeClr>
              </a:solidFill>
            </a:endParaRPr>
          </a:p>
        </p:txBody>
      </p:sp>
      <p:pic>
        <p:nvPicPr>
          <p:cNvPr id="2052" name="Picture 4" descr="http://farm7.staticflickr.com/6095/6412465773_a88e28ba5c.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1960" y="4797152"/>
            <a:ext cx="1152128" cy="153617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Tm="15000">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ChangeArrowheads="1"/>
          </p:cNvSpPr>
          <p:nvPr>
            <p:ph type="title"/>
          </p:nvPr>
        </p:nvSpPr>
        <p:spPr bwMode="auto">
          <a:xfrm>
            <a:off x="4788024" y="44624"/>
            <a:ext cx="4104456" cy="632098"/>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400" b="1" dirty="0" smtClean="0"/>
              <a:t>Outrage of Modesty</a:t>
            </a:r>
            <a:br>
              <a:rPr lang="en-US" sz="2400" b="1" dirty="0" smtClean="0"/>
            </a:br>
            <a:r>
              <a:rPr lang="en-US" sz="2400" dirty="0" smtClean="0"/>
              <a:t>// Preventive Measures</a:t>
            </a:r>
            <a:endParaRPr lang="en-US" sz="2400" dirty="0"/>
          </a:p>
        </p:txBody>
      </p:sp>
      <p:pic>
        <p:nvPicPr>
          <p:cNvPr id="5" name="Picture 10" descr="http://www.mcpfpg.org/cms/wp-content/uploads/2014/08/logoMCPF_1__400x4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324" y="-4564"/>
            <a:ext cx="1273324" cy="127332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1207417"/>
            <a:ext cx="1800200" cy="307777"/>
          </a:xfrm>
          <a:prstGeom prst="rect">
            <a:avLst/>
          </a:prstGeom>
          <a:noFill/>
        </p:spPr>
        <p:txBody>
          <a:bodyPr wrap="square" rtlCol="0">
            <a:spAutoFit/>
          </a:bodyPr>
          <a:lstStyle/>
          <a:p>
            <a:r>
              <a:rPr lang="en-US" sz="1400" dirty="0" smtClean="0"/>
              <a:t>www.mcpfpg.org</a:t>
            </a:r>
            <a:endParaRPr lang="en-US" sz="1400" dirty="0"/>
          </a:p>
        </p:txBody>
      </p:sp>
      <p:sp>
        <p:nvSpPr>
          <p:cNvPr id="4" name="Content Placeholder 3"/>
          <p:cNvSpPr>
            <a:spLocks noGrp="1"/>
          </p:cNvSpPr>
          <p:nvPr>
            <p:ph idx="1"/>
          </p:nvPr>
        </p:nvSpPr>
        <p:spPr/>
        <p:txBody>
          <a:bodyPr/>
          <a:lstStyle/>
          <a:p>
            <a:pPr>
              <a:buFont typeface="Arial" pitchFamily="34" charset="0"/>
              <a:buChar char="•"/>
            </a:pPr>
            <a:r>
              <a:rPr lang="en-US" sz="2000" dirty="0"/>
              <a:t>Never enter a lift with a stranger. Let the stranger take the lift and wait for the next one</a:t>
            </a:r>
            <a:r>
              <a:rPr lang="en-US" sz="2000" dirty="0" smtClean="0"/>
              <a:t>.</a:t>
            </a:r>
          </a:p>
          <a:p>
            <a:pPr>
              <a:buFont typeface="Arial" pitchFamily="34" charset="0"/>
              <a:buChar char="•"/>
            </a:pPr>
            <a:endParaRPr lang="en-US" sz="2000" dirty="0"/>
          </a:p>
          <a:p>
            <a:pPr>
              <a:buFont typeface="Arial" pitchFamily="34" charset="0"/>
              <a:buChar char="•"/>
            </a:pPr>
            <a:r>
              <a:rPr lang="en-US" sz="2000" dirty="0"/>
              <a:t>If alone in the lift, stand near to the lift buttons. Press </a:t>
            </a:r>
            <a:r>
              <a:rPr lang="en-US" sz="2000" dirty="0" smtClean="0"/>
              <a:t/>
            </a:r>
            <a:br>
              <a:rPr lang="en-US" sz="2000" dirty="0" smtClean="0"/>
            </a:br>
            <a:r>
              <a:rPr lang="en-US" sz="2000" dirty="0" smtClean="0"/>
              <a:t>“</a:t>
            </a:r>
            <a:r>
              <a:rPr lang="en-US" sz="2000" dirty="0"/>
              <a:t>Door Open” and exit if a stranger rushes in as the door is </a:t>
            </a:r>
            <a:r>
              <a:rPr lang="en-US" sz="2000" dirty="0" smtClean="0"/>
              <a:t/>
            </a:r>
            <a:br>
              <a:rPr lang="en-US" sz="2000" dirty="0" smtClean="0"/>
            </a:br>
            <a:r>
              <a:rPr lang="en-US" sz="2000" dirty="0" smtClean="0"/>
              <a:t>closing</a:t>
            </a:r>
            <a:r>
              <a:rPr lang="en-US" sz="2000" dirty="0"/>
              <a:t>.</a:t>
            </a:r>
            <a:endParaRPr lang="en-US" sz="2000" dirty="0" smtClean="0"/>
          </a:p>
        </p:txBody>
      </p:sp>
      <p:pic>
        <p:nvPicPr>
          <p:cNvPr id="10242" name="Picture 2" descr="http://3.imimg.com/data3/TB/JW/MY-4035098/passenger-lift-250x25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3717032"/>
            <a:ext cx="2381250" cy="2381250"/>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img4.wikia.nocookie.net/__cb20130609101538/elevation/images/3/37/Generic_lift_buttons.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0518" t="7053" r="27404" b="17331"/>
          <a:stretch/>
        </p:blipFill>
        <p:spPr bwMode="auto">
          <a:xfrm>
            <a:off x="3779912" y="3717032"/>
            <a:ext cx="2186686"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8261757"/>
      </p:ext>
    </p:extLst>
  </p:cSld>
  <p:clrMapOvr>
    <a:masterClrMapping/>
  </p:clrMapOvr>
  <p:transition advTm="10000">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ChangeArrowheads="1"/>
          </p:cNvSpPr>
          <p:nvPr>
            <p:ph type="title"/>
          </p:nvPr>
        </p:nvSpPr>
        <p:spPr bwMode="auto">
          <a:xfrm>
            <a:off x="4788024" y="44624"/>
            <a:ext cx="4104456" cy="632098"/>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400" b="1" dirty="0" smtClean="0"/>
              <a:t>Outrage of Modesty</a:t>
            </a:r>
            <a:br>
              <a:rPr lang="en-US" sz="2400" b="1" dirty="0" smtClean="0"/>
            </a:br>
            <a:r>
              <a:rPr lang="en-US" sz="2400" dirty="0" smtClean="0"/>
              <a:t>// Preventive Measures</a:t>
            </a:r>
            <a:endParaRPr lang="en-US" sz="2400" dirty="0"/>
          </a:p>
        </p:txBody>
      </p:sp>
      <p:pic>
        <p:nvPicPr>
          <p:cNvPr id="5" name="Picture 10" descr="http://www.mcpfpg.org/cms/wp-content/uploads/2014/08/logoMCPF_1__400x4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324" y="-4564"/>
            <a:ext cx="1273324" cy="127332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1207417"/>
            <a:ext cx="1800200" cy="307777"/>
          </a:xfrm>
          <a:prstGeom prst="rect">
            <a:avLst/>
          </a:prstGeom>
          <a:noFill/>
        </p:spPr>
        <p:txBody>
          <a:bodyPr wrap="square" rtlCol="0">
            <a:spAutoFit/>
          </a:bodyPr>
          <a:lstStyle/>
          <a:p>
            <a:r>
              <a:rPr lang="en-US" sz="1400" dirty="0" smtClean="0"/>
              <a:t>www.mcpfpg.org</a:t>
            </a:r>
            <a:endParaRPr lang="en-US" sz="1400" dirty="0"/>
          </a:p>
        </p:txBody>
      </p:sp>
      <p:sp>
        <p:nvSpPr>
          <p:cNvPr id="4" name="Content Placeholder 3"/>
          <p:cNvSpPr>
            <a:spLocks noGrp="1"/>
          </p:cNvSpPr>
          <p:nvPr>
            <p:ph idx="1"/>
          </p:nvPr>
        </p:nvSpPr>
        <p:spPr/>
        <p:txBody>
          <a:bodyPr/>
          <a:lstStyle/>
          <a:p>
            <a:pPr>
              <a:buFont typeface="Arial" pitchFamily="34" charset="0"/>
              <a:buChar char="•"/>
            </a:pPr>
            <a:r>
              <a:rPr lang="en-US" sz="2000" dirty="0"/>
              <a:t>Sit close to the aisle when using public transport. </a:t>
            </a:r>
            <a:endParaRPr lang="en-US" sz="2000" dirty="0" smtClean="0"/>
          </a:p>
          <a:p>
            <a:pPr>
              <a:buFont typeface="Arial" pitchFamily="34" charset="0"/>
              <a:buChar char="•"/>
            </a:pPr>
            <a:endParaRPr lang="en-US" sz="2000" dirty="0"/>
          </a:p>
          <a:p>
            <a:pPr>
              <a:buFont typeface="Arial" pitchFamily="34" charset="0"/>
              <a:buChar char="•"/>
            </a:pPr>
            <a:r>
              <a:rPr lang="en-US" sz="2000" dirty="0"/>
              <a:t>Remain alert, do not nap or sleep while </a:t>
            </a:r>
            <a:r>
              <a:rPr lang="en-US" sz="2000" dirty="0" smtClean="0"/>
              <a:t>travelling alone.</a:t>
            </a:r>
            <a:endParaRPr lang="en-US" sz="2000" dirty="0"/>
          </a:p>
          <a:p>
            <a:pPr>
              <a:buFont typeface="Arial" pitchFamily="34" charset="0"/>
              <a:buChar char="•"/>
            </a:pPr>
            <a:endParaRPr lang="en-US" sz="2000" dirty="0" smtClean="0"/>
          </a:p>
          <a:p>
            <a:pPr>
              <a:buFont typeface="Arial" pitchFamily="34" charset="0"/>
              <a:buChar char="•"/>
            </a:pPr>
            <a:r>
              <a:rPr lang="en-US" sz="2000" dirty="0"/>
              <a:t>Never take short cuts through dark, deserted places. </a:t>
            </a:r>
            <a:r>
              <a:rPr lang="en-US" sz="2000" dirty="0" smtClean="0"/>
              <a:t/>
            </a:r>
            <a:br>
              <a:rPr lang="en-US" sz="2000" dirty="0" smtClean="0"/>
            </a:br>
            <a:r>
              <a:rPr lang="en-US" sz="2000" dirty="0" smtClean="0"/>
              <a:t>Keep </a:t>
            </a:r>
            <a:r>
              <a:rPr lang="en-US" sz="2000" dirty="0"/>
              <a:t>to well-lit areas where there are people and traffic. </a:t>
            </a:r>
          </a:p>
          <a:p>
            <a:pPr>
              <a:buFont typeface="Arial" pitchFamily="34" charset="0"/>
              <a:buChar char="•"/>
            </a:pPr>
            <a:endParaRPr lang="en-US" sz="2000" dirty="0" smtClean="0"/>
          </a:p>
          <a:p>
            <a:pPr>
              <a:buFont typeface="Arial" pitchFamily="34" charset="0"/>
              <a:buChar char="•"/>
            </a:pPr>
            <a:r>
              <a:rPr lang="en-US" sz="2000" dirty="0"/>
              <a:t>Don’t jog in secluded areas.</a:t>
            </a:r>
          </a:p>
          <a:p>
            <a:pPr>
              <a:buFont typeface="Arial" pitchFamily="34" charset="0"/>
              <a:buChar char="•"/>
            </a:pPr>
            <a:endParaRPr lang="en-US" sz="2000" dirty="0" smtClean="0"/>
          </a:p>
        </p:txBody>
      </p:sp>
      <p:pic>
        <p:nvPicPr>
          <p:cNvPr id="11266" name="Picture 2" descr="http://cache1.asset-cache.net/gc/138681296-yellow-bus-gettyimages.jpg?v=1&amp;c=IWSAsset&amp;k=2&amp;d=i4ulZkH2bOOaFDG3ewGkP%2Bo38RZ%2BW831FON77WYE%2BUE%3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8561" y="4653136"/>
            <a:ext cx="2153320" cy="1582668"/>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ttp://th00.deviantart.net/fs71/200H/i/2014/275/9/b/secluded_path_by_baka_blanco-d81au2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1920" y="4653136"/>
            <a:ext cx="2112862" cy="1582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4442445"/>
      </p:ext>
    </p:extLst>
  </p:cSld>
  <p:clrMapOvr>
    <a:masterClrMapping/>
  </p:clrMapOvr>
  <p:transition advTm="10000">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ChangeArrowheads="1"/>
          </p:cNvSpPr>
          <p:nvPr>
            <p:ph type="title"/>
          </p:nvPr>
        </p:nvSpPr>
        <p:spPr bwMode="auto">
          <a:xfrm>
            <a:off x="4788024" y="44624"/>
            <a:ext cx="4104456" cy="632098"/>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400" b="1" dirty="0" smtClean="0"/>
              <a:t>Outrage of Modesty</a:t>
            </a:r>
            <a:br>
              <a:rPr lang="en-US" sz="2400" b="1" dirty="0" smtClean="0"/>
            </a:br>
            <a:r>
              <a:rPr lang="en-US" sz="2400" dirty="0" smtClean="0"/>
              <a:t>// Preventive Measures</a:t>
            </a:r>
            <a:endParaRPr lang="en-US" sz="2400" dirty="0"/>
          </a:p>
        </p:txBody>
      </p:sp>
      <p:pic>
        <p:nvPicPr>
          <p:cNvPr id="5" name="Picture 10" descr="http://www.mcpfpg.org/cms/wp-content/uploads/2014/08/logoMCPF_1__400x4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324" y="-4564"/>
            <a:ext cx="1273324" cy="127332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1207417"/>
            <a:ext cx="1800200" cy="307777"/>
          </a:xfrm>
          <a:prstGeom prst="rect">
            <a:avLst/>
          </a:prstGeom>
          <a:noFill/>
        </p:spPr>
        <p:txBody>
          <a:bodyPr wrap="square" rtlCol="0">
            <a:spAutoFit/>
          </a:bodyPr>
          <a:lstStyle/>
          <a:p>
            <a:r>
              <a:rPr lang="en-US" sz="1400" dirty="0" smtClean="0"/>
              <a:t>www.mcpfpg.org</a:t>
            </a:r>
            <a:endParaRPr lang="en-US" sz="1400" dirty="0"/>
          </a:p>
        </p:txBody>
      </p:sp>
      <p:sp>
        <p:nvSpPr>
          <p:cNvPr id="4" name="Content Placeholder 3"/>
          <p:cNvSpPr>
            <a:spLocks noGrp="1"/>
          </p:cNvSpPr>
          <p:nvPr>
            <p:ph idx="1"/>
          </p:nvPr>
        </p:nvSpPr>
        <p:spPr/>
        <p:txBody>
          <a:bodyPr/>
          <a:lstStyle/>
          <a:p>
            <a:pPr>
              <a:buFont typeface="Arial" pitchFamily="34" charset="0"/>
              <a:buChar char="•"/>
            </a:pPr>
            <a:r>
              <a:rPr lang="en-US" sz="2000" dirty="0"/>
              <a:t>Always be alert and attentive to the surroundings. If you suspect that you are being followed, remain calm and proceed to the nearest open business premises crowded area or call the </a:t>
            </a:r>
            <a:r>
              <a:rPr lang="en-US" sz="2000" dirty="0" smtClean="0"/>
              <a:t>Police.</a:t>
            </a:r>
          </a:p>
          <a:p>
            <a:pPr>
              <a:buFont typeface="Arial" pitchFamily="34" charset="0"/>
              <a:buChar char="•"/>
            </a:pPr>
            <a:endParaRPr lang="en-US" sz="2000" dirty="0"/>
          </a:p>
          <a:p>
            <a:pPr>
              <a:buFont typeface="Arial" pitchFamily="34" charset="0"/>
              <a:buChar char="•"/>
            </a:pPr>
            <a:r>
              <a:rPr lang="en-US" sz="2000" dirty="0"/>
              <a:t>Do not be accept offer of lifts or presents, from strangers who approach you on the pretext of asking for directions or help, etc. </a:t>
            </a:r>
          </a:p>
          <a:p>
            <a:pPr>
              <a:buFont typeface="Arial" pitchFamily="34" charset="0"/>
              <a:buChar char="•"/>
            </a:pPr>
            <a:endParaRPr lang="en-US" sz="2000" dirty="0" smtClean="0"/>
          </a:p>
          <a:p>
            <a:pPr>
              <a:buFont typeface="Arial" pitchFamily="34" charset="0"/>
              <a:buChar char="•"/>
            </a:pPr>
            <a:r>
              <a:rPr lang="en-US" sz="2000" dirty="0"/>
              <a:t>Never reveal information about yourself and your family online. </a:t>
            </a:r>
          </a:p>
          <a:p>
            <a:pPr>
              <a:buFont typeface="Arial" pitchFamily="34" charset="0"/>
              <a:buChar char="•"/>
            </a:pPr>
            <a:endParaRPr lang="en-US" sz="2000" dirty="0" smtClean="0"/>
          </a:p>
          <a:p>
            <a:pPr marL="0" indent="0"/>
            <a:endParaRPr lang="en-US" sz="2000" dirty="0"/>
          </a:p>
          <a:p>
            <a:pPr>
              <a:buFont typeface="Arial" pitchFamily="34" charset="0"/>
              <a:buChar char="•"/>
            </a:pPr>
            <a:endParaRPr lang="en-US" sz="2000" dirty="0" smtClean="0"/>
          </a:p>
        </p:txBody>
      </p:sp>
      <p:pic>
        <p:nvPicPr>
          <p:cNvPr id="12290" name="Picture 2" descr="http://cache3.asset-cache.net/xc/188043426.jpg?v=2&amp;c=IWSAsset&amp;k=2&amp;d=D65FrL-pgpOaW85R70svDl8lBNernxqMdsGflZXdJzo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9632" y="4581128"/>
            <a:ext cx="1691841" cy="1514159"/>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http://icons.iconseeker.com/png/fullsize/superbuuf/present-box.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47864" y="4445584"/>
            <a:ext cx="1867870" cy="1867870"/>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http://www.treasurers.org/system/files/mag_covers/keyboar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36096" y="4731678"/>
            <a:ext cx="2592288" cy="1213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4938628"/>
      </p:ext>
    </p:extLst>
  </p:cSld>
  <p:clrMapOvr>
    <a:masterClrMapping/>
  </p:clrMapOvr>
  <p:transition advTm="10000">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ChangeArrowheads="1"/>
          </p:cNvSpPr>
          <p:nvPr>
            <p:ph type="title"/>
          </p:nvPr>
        </p:nvSpPr>
        <p:spPr bwMode="auto">
          <a:xfrm>
            <a:off x="4788024" y="44624"/>
            <a:ext cx="4104456" cy="632098"/>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400" b="1" dirty="0" smtClean="0"/>
              <a:t>Outrage of Modesty</a:t>
            </a:r>
            <a:br>
              <a:rPr lang="en-US" sz="2400" b="1" dirty="0" smtClean="0"/>
            </a:br>
            <a:r>
              <a:rPr lang="en-US" sz="2400" dirty="0" smtClean="0"/>
              <a:t>// What To Do If It Happens?</a:t>
            </a:r>
            <a:endParaRPr lang="en-US" sz="2400" dirty="0"/>
          </a:p>
        </p:txBody>
      </p:sp>
      <p:pic>
        <p:nvPicPr>
          <p:cNvPr id="5" name="Picture 10" descr="http://www.mcpfpg.org/cms/wp-content/uploads/2014/08/logoMCPF_1__400x4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324" y="-4564"/>
            <a:ext cx="1273324" cy="127332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1207417"/>
            <a:ext cx="1800200" cy="307777"/>
          </a:xfrm>
          <a:prstGeom prst="rect">
            <a:avLst/>
          </a:prstGeom>
          <a:noFill/>
        </p:spPr>
        <p:txBody>
          <a:bodyPr wrap="square" rtlCol="0">
            <a:spAutoFit/>
          </a:bodyPr>
          <a:lstStyle/>
          <a:p>
            <a:r>
              <a:rPr lang="en-US" sz="1400" dirty="0" smtClean="0"/>
              <a:t>www.mcpfpg.org</a:t>
            </a:r>
            <a:endParaRPr lang="en-US" sz="1400" dirty="0"/>
          </a:p>
        </p:txBody>
      </p:sp>
      <p:sp>
        <p:nvSpPr>
          <p:cNvPr id="4" name="Content Placeholder 3"/>
          <p:cNvSpPr>
            <a:spLocks noGrp="1"/>
          </p:cNvSpPr>
          <p:nvPr>
            <p:ph idx="1"/>
          </p:nvPr>
        </p:nvSpPr>
        <p:spPr/>
        <p:txBody>
          <a:bodyPr/>
          <a:lstStyle/>
          <a:p>
            <a:pPr>
              <a:buFont typeface="Arial" pitchFamily="34" charset="0"/>
              <a:buChar char="•"/>
            </a:pPr>
            <a:r>
              <a:rPr lang="en-US" sz="2000" dirty="0" smtClean="0"/>
              <a:t>While on the bus, alert </a:t>
            </a:r>
            <a:r>
              <a:rPr lang="en-US" sz="2000" dirty="0"/>
              <a:t>other passengers or seek help from the driver if someone is making you uncomfortable or touching you </a:t>
            </a:r>
            <a:r>
              <a:rPr lang="en-US" sz="2000" dirty="0" smtClean="0"/>
              <a:t>inappropriately.</a:t>
            </a:r>
          </a:p>
          <a:p>
            <a:pPr>
              <a:buFont typeface="Arial" pitchFamily="34" charset="0"/>
              <a:buChar char="•"/>
            </a:pPr>
            <a:endParaRPr lang="en-US" sz="2000" dirty="0"/>
          </a:p>
          <a:p>
            <a:pPr>
              <a:buFont typeface="Arial" pitchFamily="34" charset="0"/>
              <a:buChar char="•"/>
            </a:pPr>
            <a:r>
              <a:rPr lang="en-US" sz="2000" dirty="0" smtClean="0"/>
              <a:t>Young girls should alert their parents if they had been molested.</a:t>
            </a:r>
          </a:p>
          <a:p>
            <a:pPr>
              <a:buFont typeface="Arial" pitchFamily="34" charset="0"/>
              <a:buChar char="•"/>
            </a:pPr>
            <a:endParaRPr lang="en-US" sz="2000" dirty="0"/>
          </a:p>
          <a:p>
            <a:pPr>
              <a:buFont typeface="Arial" pitchFamily="34" charset="0"/>
              <a:buChar char="•"/>
            </a:pPr>
            <a:r>
              <a:rPr lang="en-US" sz="2000" dirty="0"/>
              <a:t>If you are confronted by a molester, stay calm and take note of his/her appearance, attire, height, or any other distinctive </a:t>
            </a:r>
            <a:r>
              <a:rPr lang="en-US" sz="2000" dirty="0" smtClean="0"/>
              <a:t/>
            </a:r>
            <a:br>
              <a:rPr lang="en-US" sz="2000" dirty="0" smtClean="0"/>
            </a:br>
            <a:r>
              <a:rPr lang="en-US" sz="2000" dirty="0" smtClean="0"/>
              <a:t>physical </a:t>
            </a:r>
            <a:r>
              <a:rPr lang="en-US" sz="2000" dirty="0"/>
              <a:t>features. </a:t>
            </a:r>
            <a:endParaRPr lang="en-US" sz="2000" dirty="0" smtClean="0"/>
          </a:p>
          <a:p>
            <a:pPr>
              <a:buFont typeface="Arial" pitchFamily="34" charset="0"/>
              <a:buChar char="•"/>
            </a:pPr>
            <a:endParaRPr lang="en-US" sz="2000" dirty="0"/>
          </a:p>
          <a:p>
            <a:pPr>
              <a:buFont typeface="Arial" pitchFamily="34" charset="0"/>
              <a:buChar char="•"/>
            </a:pPr>
            <a:r>
              <a:rPr lang="en-US" sz="2000" dirty="0" smtClean="0"/>
              <a:t>Call </a:t>
            </a:r>
            <a:r>
              <a:rPr lang="en-US" sz="2000" dirty="0"/>
              <a:t>the Police as soon as possible so that </a:t>
            </a:r>
            <a:r>
              <a:rPr lang="en-US" sz="2000" dirty="0" smtClean="0"/>
              <a:t>the Police</a:t>
            </a:r>
            <a:br>
              <a:rPr lang="en-US" sz="2000" dirty="0" smtClean="0"/>
            </a:br>
            <a:r>
              <a:rPr lang="en-US" sz="2000" dirty="0" smtClean="0"/>
              <a:t>can </a:t>
            </a:r>
            <a:r>
              <a:rPr lang="en-US" sz="2000" dirty="0"/>
              <a:t>reach the location quickly to assist you.</a:t>
            </a:r>
          </a:p>
          <a:p>
            <a:pPr>
              <a:buFont typeface="Arial" pitchFamily="34" charset="0"/>
              <a:buChar char="•"/>
            </a:pPr>
            <a:endParaRPr lang="en-US" sz="2000" dirty="0" smtClean="0"/>
          </a:p>
          <a:p>
            <a:pPr marL="0" indent="0"/>
            <a:endParaRPr lang="en-US" sz="2000" dirty="0"/>
          </a:p>
          <a:p>
            <a:pPr>
              <a:buFont typeface="Arial" pitchFamily="34" charset="0"/>
              <a:buChar char="•"/>
            </a:pPr>
            <a:endParaRPr lang="en-US" sz="2000" dirty="0" smtClean="0"/>
          </a:p>
        </p:txBody>
      </p:sp>
    </p:spTree>
    <p:extLst>
      <p:ext uri="{BB962C8B-B14F-4D97-AF65-F5344CB8AC3E}">
        <p14:creationId xmlns:p14="http://schemas.microsoft.com/office/powerpoint/2010/main" val="1712767727"/>
      </p:ext>
    </p:extLst>
  </p:cSld>
  <p:clrMapOvr>
    <a:masterClrMapping/>
  </p:clrMapOvr>
  <p:transition advTm="10000">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7749" name="Picture 5" descr="M62FR&amp;E002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260648"/>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87746" name="Rectangle 2"/>
          <p:cNvSpPr>
            <a:spLocks noGrp="1" noChangeArrowheads="1"/>
          </p:cNvSpPr>
          <p:nvPr>
            <p:ph type="title"/>
          </p:nvPr>
        </p:nvSpPr>
        <p:spPr bwMode="auto">
          <a:xfrm>
            <a:off x="3995936" y="260648"/>
            <a:ext cx="4788024" cy="620688"/>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smtClean="0"/>
              <a:t>Outrage of Modesty</a:t>
            </a:r>
            <a:endParaRPr lang="en-US" dirty="0"/>
          </a:p>
        </p:txBody>
      </p:sp>
      <p:sp>
        <p:nvSpPr>
          <p:cNvPr id="287747" name="Rectangle 3"/>
          <p:cNvSpPr>
            <a:spLocks noGrp="1" noChangeArrowheads="1"/>
          </p:cNvSpPr>
          <p:nvPr>
            <p:ph idx="1"/>
          </p:nvPr>
        </p:nvSpPr>
        <p:spPr>
          <a:xfrm>
            <a:off x="755651" y="2060849"/>
            <a:ext cx="7416750" cy="4031976"/>
          </a:xfrm>
        </p:spPr>
        <p:txBody>
          <a:bodyPr/>
          <a:lstStyle/>
          <a:p>
            <a:pPr algn="ctr"/>
            <a:r>
              <a:rPr lang="en-US" dirty="0" smtClean="0"/>
              <a:t>A short Awareness Presentation brought to you by:</a:t>
            </a:r>
          </a:p>
          <a:p>
            <a:pPr algn="ctr"/>
            <a:r>
              <a:rPr lang="en-US" b="1" dirty="0" smtClean="0"/>
              <a:t>Malaysian Crime Prevention Foundation</a:t>
            </a:r>
            <a:r>
              <a:rPr lang="en-US" dirty="0" smtClean="0"/>
              <a:t/>
            </a:r>
            <a:br>
              <a:rPr lang="en-US" dirty="0" smtClean="0"/>
            </a:br>
            <a:r>
              <a:rPr lang="en-US" dirty="0" smtClean="0"/>
              <a:t>(Penang Chapter)</a:t>
            </a:r>
          </a:p>
          <a:p>
            <a:pPr algn="ctr"/>
            <a:endParaRPr lang="en-US" dirty="0"/>
          </a:p>
          <a:p>
            <a:pPr algn="ctr"/>
            <a:endParaRPr lang="en-US" dirty="0" smtClean="0"/>
          </a:p>
          <a:p>
            <a:pPr algn="ctr"/>
            <a:endParaRPr lang="en-US" dirty="0" smtClean="0"/>
          </a:p>
          <a:p>
            <a:pPr algn="ctr"/>
            <a:endParaRPr lang="en-US" dirty="0"/>
          </a:p>
          <a:p>
            <a:pPr algn="ctr"/>
            <a:endParaRPr lang="en-US" dirty="0"/>
          </a:p>
          <a:p>
            <a:pPr algn="ctr"/>
            <a:r>
              <a:rPr lang="en-US" sz="1800" dirty="0" smtClean="0"/>
              <a:t>Visit us at </a:t>
            </a:r>
            <a:r>
              <a:rPr lang="en-US" sz="1800" dirty="0" smtClean="0">
                <a:solidFill>
                  <a:srgbClr val="0070C0"/>
                </a:solidFill>
              </a:rPr>
              <a:t>www.mcpfpg.org</a:t>
            </a:r>
            <a:r>
              <a:rPr lang="en-US" sz="1800" dirty="0" smtClean="0"/>
              <a:t> for more information.</a:t>
            </a:r>
            <a:endParaRPr lang="en-US" sz="1800" dirty="0"/>
          </a:p>
        </p:txBody>
      </p:sp>
      <p:pic>
        <p:nvPicPr>
          <p:cNvPr id="7" name="Picture 10" descr="http://www.mcpfpg.org/cms/wp-content/uploads/2014/08/logoMCPF_1__400x40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7781" y="3429000"/>
            <a:ext cx="1849388" cy="18493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Tm="6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87749"/>
                                        </p:tgtEl>
                                        <p:attrNameLst>
                                          <p:attrName>style.visibility</p:attrName>
                                        </p:attrNameLst>
                                      </p:cBhvr>
                                      <p:to>
                                        <p:strVal val="visible"/>
                                      </p:to>
                                    </p:set>
                                    <p:animEffect transition="in" filter="wipe(right)">
                                      <p:cBhvr>
                                        <p:cTn id="7" dur="500"/>
                                        <p:tgtEl>
                                          <p:spTgt spid="287749"/>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287747">
                                            <p:txEl>
                                              <p:pRg st="0" end="0"/>
                                            </p:txEl>
                                          </p:spTgt>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287747">
                                            <p:txEl>
                                              <p:pRg st="1" end="1"/>
                                            </p:txEl>
                                          </p:spTgt>
                                        </p:tgtEl>
                                        <p:attrNameLst>
                                          <p:attrName>style.visibility</p:attrName>
                                        </p:attrNameLst>
                                      </p:cBhvr>
                                      <p:to>
                                        <p:strVal val="visible"/>
                                      </p:to>
                                    </p:set>
                                  </p:childTnLst>
                                </p:cTn>
                              </p:par>
                            </p:childTnLst>
                          </p:cTn>
                        </p:par>
                        <p:par>
                          <p:cTn id="14" fill="hold">
                            <p:stCondLst>
                              <p:cond delay="500"/>
                            </p:stCondLst>
                            <p:childTnLst>
                              <p:par>
                                <p:cTn id="15" presetID="1" presetClass="entr" presetSubtype="0" fill="hold" grpId="0" nodeType="afterEffect">
                                  <p:stCondLst>
                                    <p:cond delay="0"/>
                                  </p:stCondLst>
                                  <p:childTnLst>
                                    <p:set>
                                      <p:cBhvr>
                                        <p:cTn id="16" dur="1" fill="hold">
                                          <p:stCondLst>
                                            <p:cond delay="0"/>
                                          </p:stCondLst>
                                        </p:cTn>
                                        <p:tgtEl>
                                          <p:spTgt spid="287747">
                                            <p:txEl>
                                              <p:pRg st="7" end="7"/>
                                            </p:txEl>
                                          </p:spTgt>
                                        </p:tgtEl>
                                        <p:attrNameLst>
                                          <p:attrName>style.visibility</p:attrName>
                                        </p:attrNameLst>
                                      </p:cBhvr>
                                      <p:to>
                                        <p:strVal val="visible"/>
                                      </p:to>
                                    </p:set>
                                  </p:childTnLst>
                                </p:cTn>
                              </p:par>
                              <p:par>
                                <p:cTn id="17" presetID="10"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747" grpId="0" build="p"/>
    </p:bldLst>
  </p:timing>
</p:sld>
</file>

<file path=ppt/theme/theme1.xml><?xml version="1.0" encoding="utf-8"?>
<a:theme xmlns:a="http://schemas.openxmlformats.org/drawingml/2006/main" name="m62-thorns">
  <a:themeElements>
    <a:clrScheme name="">
      <a:dk1>
        <a:srgbClr val="5F5F5F"/>
      </a:dk1>
      <a:lt1>
        <a:srgbClr val="FFFFFF"/>
      </a:lt1>
      <a:dk2>
        <a:srgbClr val="000000"/>
      </a:dk2>
      <a:lt2>
        <a:srgbClr val="C0C0C0"/>
      </a:lt2>
      <a:accent1>
        <a:srgbClr val="FF1515"/>
      </a:accent1>
      <a:accent2>
        <a:srgbClr val="A40000"/>
      </a:accent2>
      <a:accent3>
        <a:srgbClr val="FFFFFF"/>
      </a:accent3>
      <a:accent4>
        <a:srgbClr val="505050"/>
      </a:accent4>
      <a:accent5>
        <a:srgbClr val="FFAAAA"/>
      </a:accent5>
      <a:accent6>
        <a:srgbClr val="940000"/>
      </a:accent6>
      <a:hlink>
        <a:srgbClr val="FFD1D1"/>
      </a:hlink>
      <a:folHlink>
        <a:srgbClr val="C0C0C0"/>
      </a:folHlink>
    </a:clrScheme>
    <a:fontScheme name="m62-thorn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outerShdw dist="35921" dir="2700000" algn="ctr" rotWithShape="0">
            <a:srgbClr val="4D4D4D"/>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outerShdw dist="35921" dir="2700000" algn="ctr" rotWithShape="0">
            <a:srgbClr val="4D4D4D"/>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m62-thorn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62-thorn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62-thorn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62-thorn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62-thorn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62-thorn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62-thorn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62-thorn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62-thorn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62-thorn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62-thorn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62-thorn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m62-thorns 13">
        <a:dk1>
          <a:srgbClr val="FFFFFF"/>
        </a:dk1>
        <a:lt1>
          <a:srgbClr val="FFFFFF"/>
        </a:lt1>
        <a:dk2>
          <a:srgbClr val="000000"/>
        </a:dk2>
        <a:lt2>
          <a:srgbClr val="808080"/>
        </a:lt2>
        <a:accent1>
          <a:srgbClr val="AE1616"/>
        </a:accent1>
        <a:accent2>
          <a:srgbClr val="333399"/>
        </a:accent2>
        <a:accent3>
          <a:srgbClr val="FFFFFF"/>
        </a:accent3>
        <a:accent4>
          <a:srgbClr val="DADADA"/>
        </a:accent4>
        <a:accent5>
          <a:srgbClr val="D3ABAB"/>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62-thorns 14">
        <a:dk1>
          <a:srgbClr val="000000"/>
        </a:dk1>
        <a:lt1>
          <a:srgbClr val="FFFFFF"/>
        </a:lt1>
        <a:dk2>
          <a:srgbClr val="000000"/>
        </a:dk2>
        <a:lt2>
          <a:srgbClr val="808080"/>
        </a:lt2>
        <a:accent1>
          <a:srgbClr val="CD1919"/>
        </a:accent1>
        <a:accent2>
          <a:srgbClr val="333399"/>
        </a:accent2>
        <a:accent3>
          <a:srgbClr val="FFFFFF"/>
        </a:accent3>
        <a:accent4>
          <a:srgbClr val="000000"/>
        </a:accent4>
        <a:accent5>
          <a:srgbClr val="E3ABAB"/>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62-thorns 15">
        <a:dk1>
          <a:srgbClr val="808080"/>
        </a:dk1>
        <a:lt1>
          <a:srgbClr val="FFFFFF"/>
        </a:lt1>
        <a:dk2>
          <a:srgbClr val="000000"/>
        </a:dk2>
        <a:lt2>
          <a:srgbClr val="FFFFFF"/>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
      <a:clrScheme name="m62-thorns 16">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m62 swirly valentine hearts gothic template 02">
  <a:themeElements>
    <a:clrScheme name="">
      <a:dk1>
        <a:srgbClr val="5F5F5F"/>
      </a:dk1>
      <a:lt1>
        <a:srgbClr val="FFFFFF"/>
      </a:lt1>
      <a:dk2>
        <a:srgbClr val="000000"/>
      </a:dk2>
      <a:lt2>
        <a:srgbClr val="C0C0C0"/>
      </a:lt2>
      <a:accent1>
        <a:srgbClr val="FF1515"/>
      </a:accent1>
      <a:accent2>
        <a:srgbClr val="A40000"/>
      </a:accent2>
      <a:accent3>
        <a:srgbClr val="FFFFFF"/>
      </a:accent3>
      <a:accent4>
        <a:srgbClr val="505050"/>
      </a:accent4>
      <a:accent5>
        <a:srgbClr val="FFAAAA"/>
      </a:accent5>
      <a:accent6>
        <a:srgbClr val="940000"/>
      </a:accent6>
      <a:hlink>
        <a:srgbClr val="FFD1D1"/>
      </a:hlink>
      <a:folHlink>
        <a:srgbClr val="C0C0C0"/>
      </a:folHlink>
    </a:clrScheme>
    <a:fontScheme name="1_m62 swirly valentine hearts gothic template 0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outerShdw dist="35921" dir="2700000" algn="ctr" rotWithShape="0">
            <a:srgbClr val="4D4D4D"/>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outerShdw dist="35921" dir="2700000" algn="ctr" rotWithShape="0">
            <a:srgbClr val="4D4D4D"/>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_m62 swirly valentine hearts gothic template 0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m62 swirly valentine hearts gothic template 0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m62 swirly valentine hearts gothic template 0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m62 swirly valentine hearts gothic template 0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m62 swirly valentine hearts gothic template 0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m62 swirly valentine hearts gothic template 0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m62 swirly valentine hearts gothic template 0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m62 swirly valentine hearts gothic template 0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m62 swirly valentine hearts gothic template 0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m62 swirly valentine hearts gothic template 0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m62 swirly valentine hearts gothic template 0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m62 swirly valentine hearts gothic template 0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m62 swirly valentine hearts gothic template 02 13">
        <a:dk1>
          <a:srgbClr val="FFFFFF"/>
        </a:dk1>
        <a:lt1>
          <a:srgbClr val="FFFFFF"/>
        </a:lt1>
        <a:dk2>
          <a:srgbClr val="000000"/>
        </a:dk2>
        <a:lt2>
          <a:srgbClr val="808080"/>
        </a:lt2>
        <a:accent1>
          <a:srgbClr val="AE1616"/>
        </a:accent1>
        <a:accent2>
          <a:srgbClr val="333399"/>
        </a:accent2>
        <a:accent3>
          <a:srgbClr val="FFFFFF"/>
        </a:accent3>
        <a:accent4>
          <a:srgbClr val="DADADA"/>
        </a:accent4>
        <a:accent5>
          <a:srgbClr val="D3ABAB"/>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m62 swirly valentine hearts gothic template 02 14">
        <a:dk1>
          <a:srgbClr val="000000"/>
        </a:dk1>
        <a:lt1>
          <a:srgbClr val="FFFFFF"/>
        </a:lt1>
        <a:dk2>
          <a:srgbClr val="000000"/>
        </a:dk2>
        <a:lt2>
          <a:srgbClr val="808080"/>
        </a:lt2>
        <a:accent1>
          <a:srgbClr val="CD1919"/>
        </a:accent1>
        <a:accent2>
          <a:srgbClr val="333399"/>
        </a:accent2>
        <a:accent3>
          <a:srgbClr val="FFFFFF"/>
        </a:accent3>
        <a:accent4>
          <a:srgbClr val="000000"/>
        </a:accent4>
        <a:accent5>
          <a:srgbClr val="E3ABAB"/>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m62 swirly valentine hearts gothic template 02 15">
        <a:dk1>
          <a:srgbClr val="808080"/>
        </a:dk1>
        <a:lt1>
          <a:srgbClr val="FFFFFF"/>
        </a:lt1>
        <a:dk2>
          <a:srgbClr val="000000"/>
        </a:dk2>
        <a:lt2>
          <a:srgbClr val="FFFFFF"/>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
      <a:clrScheme name="1_m62 swirly valentine hearts gothic template 02 16">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m62 swirly valentine hearts gothic template 02">
  <a:themeElements>
    <a:clrScheme name="">
      <a:dk1>
        <a:srgbClr val="5F5F5F"/>
      </a:dk1>
      <a:lt1>
        <a:srgbClr val="FFFFFF"/>
      </a:lt1>
      <a:dk2>
        <a:srgbClr val="000000"/>
      </a:dk2>
      <a:lt2>
        <a:srgbClr val="C0C0C0"/>
      </a:lt2>
      <a:accent1>
        <a:srgbClr val="FF1515"/>
      </a:accent1>
      <a:accent2>
        <a:srgbClr val="A40000"/>
      </a:accent2>
      <a:accent3>
        <a:srgbClr val="FFFFFF"/>
      </a:accent3>
      <a:accent4>
        <a:srgbClr val="505050"/>
      </a:accent4>
      <a:accent5>
        <a:srgbClr val="FFAAAA"/>
      </a:accent5>
      <a:accent6>
        <a:srgbClr val="940000"/>
      </a:accent6>
      <a:hlink>
        <a:srgbClr val="FFD1D1"/>
      </a:hlink>
      <a:folHlink>
        <a:srgbClr val="C0C0C0"/>
      </a:folHlink>
    </a:clrScheme>
    <a:fontScheme name="2_m62 swirly valentine hearts gothic template 0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outerShdw dist="35921" dir="2700000" algn="ctr" rotWithShape="0">
            <a:srgbClr val="4D4D4D"/>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outerShdw dist="35921" dir="2700000" algn="ctr" rotWithShape="0">
            <a:srgbClr val="4D4D4D"/>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2_m62 swirly valentine hearts gothic template 0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m62 swirly valentine hearts gothic template 0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m62 swirly valentine hearts gothic template 0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m62 swirly valentine hearts gothic template 0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m62 swirly valentine hearts gothic template 0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m62 swirly valentine hearts gothic template 0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m62 swirly valentine hearts gothic template 0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m62 swirly valentine hearts gothic template 0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m62 swirly valentine hearts gothic template 0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m62 swirly valentine hearts gothic template 0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m62 swirly valentine hearts gothic template 0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m62 swirly valentine hearts gothic template 0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m62 swirly valentine hearts gothic template 02 13">
        <a:dk1>
          <a:srgbClr val="FFFFFF"/>
        </a:dk1>
        <a:lt1>
          <a:srgbClr val="FFFFFF"/>
        </a:lt1>
        <a:dk2>
          <a:srgbClr val="000000"/>
        </a:dk2>
        <a:lt2>
          <a:srgbClr val="808080"/>
        </a:lt2>
        <a:accent1>
          <a:srgbClr val="AE1616"/>
        </a:accent1>
        <a:accent2>
          <a:srgbClr val="333399"/>
        </a:accent2>
        <a:accent3>
          <a:srgbClr val="FFFFFF"/>
        </a:accent3>
        <a:accent4>
          <a:srgbClr val="DADADA"/>
        </a:accent4>
        <a:accent5>
          <a:srgbClr val="D3ABAB"/>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m62 swirly valentine hearts gothic template 02 14">
        <a:dk1>
          <a:srgbClr val="000000"/>
        </a:dk1>
        <a:lt1>
          <a:srgbClr val="FFFFFF"/>
        </a:lt1>
        <a:dk2>
          <a:srgbClr val="000000"/>
        </a:dk2>
        <a:lt2>
          <a:srgbClr val="808080"/>
        </a:lt2>
        <a:accent1>
          <a:srgbClr val="CD1919"/>
        </a:accent1>
        <a:accent2>
          <a:srgbClr val="333399"/>
        </a:accent2>
        <a:accent3>
          <a:srgbClr val="FFFFFF"/>
        </a:accent3>
        <a:accent4>
          <a:srgbClr val="000000"/>
        </a:accent4>
        <a:accent5>
          <a:srgbClr val="E3ABAB"/>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m62 swirly valentine hearts gothic template 02 15">
        <a:dk1>
          <a:srgbClr val="808080"/>
        </a:dk1>
        <a:lt1>
          <a:srgbClr val="FFFFFF"/>
        </a:lt1>
        <a:dk2>
          <a:srgbClr val="000000"/>
        </a:dk2>
        <a:lt2>
          <a:srgbClr val="FFFFFF"/>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
      <a:clrScheme name="2_m62 swirly valentine hearts gothic template 02 16">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It’s not the design of your template">
  <a:themeElements>
    <a:clrScheme name="1_It’s not the design of your template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135971"/>
      </a:hlink>
      <a:folHlink>
        <a:srgbClr val="99CC00"/>
      </a:folHlink>
    </a:clrScheme>
    <a:fontScheme name="1_It’s not the design of your template">
      <a:majorFont>
        <a:latin typeface="Neo San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outerShdw dist="35921" dir="2700000" algn="ctr" rotWithShape="0">
            <a:srgbClr val="4D4D4D"/>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outerShdw dist="35921" dir="2700000" algn="ctr" rotWithShape="0">
            <a:srgbClr val="4D4D4D"/>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_It’s not the design of your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It’s not the design of your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It’s not the design of your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It’s not the design of your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It’s not the design of your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It’s not the design of your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It’s not the design of your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It’s not the design of your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It’s not the design of your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It’s not the design of your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It’s not the design of your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It’s not the design of your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It’s not the design of your template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135971"/>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m62-thorns</Template>
  <TotalTime>218</TotalTime>
  <Words>238</Words>
  <Application>Microsoft Office PowerPoint</Application>
  <PresentationFormat>On-screen Show (4:3)</PresentationFormat>
  <Paragraphs>52</Paragraphs>
  <Slides>7</Slides>
  <Notes>0</Notes>
  <HiddenSlides>0</HiddenSlides>
  <MMClips>0</MMClips>
  <ScaleCrop>false</ScaleCrop>
  <HeadingPairs>
    <vt:vector size="4" baseType="variant">
      <vt:variant>
        <vt:lpstr>Theme</vt:lpstr>
      </vt:variant>
      <vt:variant>
        <vt:i4>4</vt:i4>
      </vt:variant>
      <vt:variant>
        <vt:lpstr>Slide Titles</vt:lpstr>
      </vt:variant>
      <vt:variant>
        <vt:i4>7</vt:i4>
      </vt:variant>
    </vt:vector>
  </HeadingPairs>
  <TitlesOfParts>
    <vt:vector size="11" baseType="lpstr">
      <vt:lpstr>m62-thorns</vt:lpstr>
      <vt:lpstr>1_m62 swirly valentine hearts gothic template 02</vt:lpstr>
      <vt:lpstr>2_m62 swirly valentine hearts gothic template 02</vt:lpstr>
      <vt:lpstr>1_It’s not the design of your template</vt:lpstr>
      <vt:lpstr>Outrage of Modesty</vt:lpstr>
      <vt:lpstr>Outrage of Modesty // How Can It Happen?</vt:lpstr>
      <vt:lpstr>Outrage of Modesty // Preventive Measures</vt:lpstr>
      <vt:lpstr>Outrage of Modesty // Preventive Measures</vt:lpstr>
      <vt:lpstr>Outrage of Modesty // Preventive Measures</vt:lpstr>
      <vt:lpstr>Outrage of Modesty // What To Do If It Happens?</vt:lpstr>
      <vt:lpstr>Outrage of Modesty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Snatch Theft</dc:title>
  <dc:subject>MIC2370-02</dc:subject>
  <dc:creator>Admin</dc:creator>
  <cp:lastModifiedBy>Admin</cp:lastModifiedBy>
  <cp:revision>37</cp:revision>
  <dcterms:created xsi:type="dcterms:W3CDTF">2014-11-07T08:06:28Z</dcterms:created>
  <dcterms:modified xsi:type="dcterms:W3CDTF">2014-11-10T08:37:03Z</dcterms:modified>
</cp:coreProperties>
</file>