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  <p:sldMasterId id="2147483653" r:id="rId4"/>
  </p:sldMasterIdLst>
  <p:notesMasterIdLst>
    <p:notesMasterId r:id="rId11"/>
  </p:notesMasterIdLst>
  <p:handoutMasterIdLst>
    <p:handoutMasterId r:id="rId12"/>
  </p:handoutMasterIdLst>
  <p:sldIdLst>
    <p:sldId id="258" r:id="rId5"/>
    <p:sldId id="257" r:id="rId6"/>
    <p:sldId id="262" r:id="rId7"/>
    <p:sldId id="263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6" autoAdjust="0"/>
    <p:restoredTop sz="94652" autoAdjust="0"/>
  </p:normalViewPr>
  <p:slideViewPr>
    <p:cSldViewPr>
      <p:cViewPr>
        <p:scale>
          <a:sx n="100" d="100"/>
          <a:sy n="100" d="100"/>
        </p:scale>
        <p:origin x="-3912" y="-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42490F-4F88-41CD-ABA3-E697268F59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66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4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4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4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4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FBFE4A-0A86-4B0B-976F-019047BE93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0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title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01600" y="2343150"/>
            <a:ext cx="8999538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875088"/>
            <a:ext cx="7380288" cy="674687"/>
          </a:xfrm>
        </p:spPr>
        <p:txBody>
          <a:bodyPr/>
          <a:lstStyle>
            <a:lvl1pPr marL="0" indent="0" algn="ctr"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1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A855EE-C4FC-492A-BF6B-FB0DEBF38B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89355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7E0E96-1F77-43A4-ACF6-B6A180E48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4617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DFA6DC-EB46-4554-B7A0-CF91303F0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23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61D276-93D2-4EB3-BDFA-7FA3369812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9003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0E18E-3677-4149-B7EE-171966BE86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925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105E0-819C-4F3A-8D57-40C3179A05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560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59F2F-8200-4562-A31D-4CB54DC53E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0411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92B93-A068-44DE-ABE0-5A2FD70B7F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2822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A45FD-D206-4642-9370-F0BA66F042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61138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E5858-46DA-42D3-A0C0-188298343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8120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1FB5E-943A-4AEB-B4B2-9E501E31B3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09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0E3D9-0FAC-4BF4-B0E5-C2EE0EE49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20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715BF-28DF-40AA-A40C-312B855A4D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7540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057C-29E6-4482-AF04-A27FD417EE1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384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1774F-2C04-4765-8F5B-0F8AB6F8D7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2082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B0F9D-89A8-4888-AF1E-71CAF3B444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3785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0AEAF-34D4-4A5D-951F-63EE10801B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9476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9D16FF-5610-432C-A462-1DC2DF5D9C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96907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02DD8-1DC7-4B42-AEAC-4C766EFDC17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2956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65C67-93AE-4CD7-AB0F-F2F59DE0F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0241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1DA1A-7DD7-4BF9-A6B1-E911AE158B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78491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A0806-2A9D-4FC9-A745-130112A142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6728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F67DB-5F77-4FAB-A02D-0F24B430F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7310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3E1B1-5D7E-4100-AB58-B6E95F3DAA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5745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1F873-4818-451D-9C92-1A1D2BC92BF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6641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8938" y="274638"/>
            <a:ext cx="2092325" cy="58181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129338" cy="58181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A1E77-5E18-45EA-81C9-4DE4E146B8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3167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481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46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429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7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074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7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650" y="1566863"/>
            <a:ext cx="39608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8863" y="1566863"/>
            <a:ext cx="39624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5D281-1A5F-4DF8-95C8-28F241294C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2617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1644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9435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6329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702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7B39B-7F15-464D-95DA-C00BA30663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25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063FB-27AF-452C-95B8-31EDA505EF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417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A649A-EEC9-4A37-84A3-17D8F89220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91316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BCF614-1E6D-4F2C-A3BE-8ACE847D38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689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251652-88A3-4F78-A844-A78C67B875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5013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43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2" name="Picture 16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6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4117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5E71C0EE-194F-4734-B99F-72CB8793773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626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FA63B346-82BB-4DDA-9B3D-F0703CFF28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674" name="Picture 2" descr="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566863"/>
            <a:ext cx="80756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7713" y="6237288"/>
            <a:ext cx="10398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2463" y="6230938"/>
            <a:ext cx="3719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endParaRPr lang="en-US"/>
          </a:p>
        </p:txBody>
      </p:sp>
      <p:sp>
        <p:nvSpPr>
          <p:cNvPr id="28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36525" y="6553200"/>
            <a:ext cx="684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61212"/>
                </a:solidFill>
              </a:defRPr>
            </a:lvl1pPr>
          </a:lstStyle>
          <a:p>
            <a:fld id="{C98C9019-C223-40A5-8A2B-D2647589546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+mj-lt"/>
          <a:ea typeface="+mj-ea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rgbClr val="96121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0" tIns="45715" rIns="91430" bIns="45715" anchor="ctr"/>
          <a:lstStyle/>
          <a:p>
            <a:pPr algn="ctr"/>
            <a:endParaRPr lang="en-US"/>
          </a:p>
        </p:txBody>
      </p:sp>
      <p:sp>
        <p:nvSpPr>
          <p:cNvPr id="291843" name="Rectangle 3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/>
            <a:r>
              <a:rPr lang="en-US" sz="1200">
                <a:solidFill>
                  <a:srgbClr val="4D4D4D"/>
                </a:solidFill>
                <a:latin typeface="Neo Sans" pitchFamily="34" charset="0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291844" name="Picture 4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5" name="Picture 5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6" name="Picture 6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1847" name="Picture 7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8" name="Text Box 8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Beyond Bullet Points</a:t>
            </a:r>
          </a:p>
        </p:txBody>
      </p:sp>
      <p:sp>
        <p:nvSpPr>
          <p:cNvPr id="291849" name="Text Box 9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Slides</a:t>
            </a:r>
          </a:p>
        </p:txBody>
      </p:sp>
      <p:sp>
        <p:nvSpPr>
          <p:cNvPr id="291850" name="Text Box 10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>
                <a:solidFill>
                  <a:srgbClr val="135971"/>
                </a:solidFill>
                <a:latin typeface="Neo Sans" pitchFamily="34" charset="0"/>
              </a:rPr>
              <a:t>PowerPoint Training</a:t>
            </a:r>
          </a:p>
        </p:txBody>
      </p:sp>
      <p:pic>
        <p:nvPicPr>
          <p:cNvPr id="291851" name="Picture 11" descr="b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52" name="Text Box 12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It’s not the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design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of your template, it’s what you </a:t>
            </a:r>
            <a:r>
              <a:rPr lang="en-US" sz="2100" b="1">
                <a:solidFill>
                  <a:srgbClr val="333333"/>
                </a:solidFill>
                <a:latin typeface="Neo Sans" pitchFamily="34" charset="0"/>
              </a:rPr>
              <a:t>do with it</a:t>
            </a:r>
            <a:r>
              <a:rPr lang="en-US" sz="2100">
                <a:solidFill>
                  <a:srgbClr val="333333"/>
                </a:solidFill>
                <a:latin typeface="Neo Sans" pitchFamily="34" charset="0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Snatch Theft</a:t>
            </a:r>
            <a:endParaRPr lang="en-US" dirty="0"/>
          </a:p>
        </p:txBody>
      </p:sp>
      <p:sp>
        <p:nvSpPr>
          <p:cNvPr id="259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99592" y="3212976"/>
            <a:ext cx="7380288" cy="674687"/>
          </a:xfrm>
        </p:spPr>
        <p:txBody>
          <a:bodyPr/>
          <a:lstStyle/>
          <a:p>
            <a:r>
              <a:rPr lang="en-US" sz="2000" dirty="0" smtClean="0"/>
              <a:t>(a presentation by MCPF Penang)</a:t>
            </a:r>
            <a:endParaRPr lang="en-US" sz="2000" dirty="0"/>
          </a:p>
        </p:txBody>
      </p:sp>
      <p:pic>
        <p:nvPicPr>
          <p:cNvPr id="259082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8904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99592" y="5634633"/>
            <a:ext cx="7380288" cy="67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en-US" sz="2000" dirty="0" smtClean="0"/>
              <a:t>www.mcpfpg.org</a:t>
            </a:r>
            <a:endParaRPr lang="en-US" sz="2000" dirty="0"/>
          </a:p>
        </p:txBody>
      </p:sp>
    </p:spTree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60598"/>
            <a:ext cx="5400600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Snatch Theft </a:t>
            </a:r>
            <a:r>
              <a:rPr lang="en-US" sz="2400" dirty="0" smtClean="0"/>
              <a:t>// How Can It Happen?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Approaching </a:t>
            </a:r>
            <a:r>
              <a:rPr lang="en-US" dirty="0" smtClean="0"/>
              <a:t>the Targeted Victim by: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Starting a Conversation;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Seeking Assistance;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Asking for donations</a:t>
            </a:r>
          </a:p>
          <a:p>
            <a:pPr marL="0" indent="0"/>
            <a:r>
              <a:rPr lang="en-US" dirty="0" smtClean="0"/>
              <a:t>2. Snatching </a:t>
            </a:r>
            <a:r>
              <a:rPr lang="en-US" dirty="0" smtClean="0"/>
              <a:t>from behind when the Target (victim) is: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Walking (Street, Mall, or </a:t>
            </a:r>
          </a:p>
          <a:p>
            <a:pPr marL="0" indent="0"/>
            <a:r>
              <a:rPr lang="en-US" dirty="0"/>
              <a:t> </a:t>
            </a:r>
            <a:r>
              <a:rPr lang="en-US" dirty="0" smtClean="0"/>
              <a:t>   Hawker </a:t>
            </a:r>
            <a:r>
              <a:rPr lang="en-US" dirty="0" err="1" smtClean="0"/>
              <a:t>Centres</a:t>
            </a:r>
            <a:r>
              <a:rPr lang="en-US" dirty="0" smtClean="0"/>
              <a:t>);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Boarding or Alighting from Vehicles;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Entering/Leaving a Public Toilet;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Refilling at a Petrol Station</a:t>
            </a:r>
            <a:endParaRPr lang="en-US" dirty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7" name="Picture 6" descr="http://ts1.mm.bing.net/th?&amp;id=HN.608000986716178025&amp;w=300&amp;h=300&amp;c=0&amp;pid=1.9&amp;rs=0&amp;p=0"/>
          <p:cNvPicPr>
            <a:picLocks noChangeAspect="1" noChangeArrowheads="1"/>
          </p:cNvPicPr>
          <p:nvPr/>
        </p:nvPicPr>
        <p:blipFill>
          <a:blip r:embed="rId3" cstate="print"/>
          <a:srcRect b="10308"/>
          <a:stretch>
            <a:fillRect/>
          </a:stretch>
        </p:blipFill>
        <p:spPr bwMode="auto">
          <a:xfrm>
            <a:off x="5857792" y="1988840"/>
            <a:ext cx="2016224" cy="1326165"/>
          </a:xfrm>
          <a:prstGeom prst="rect">
            <a:avLst/>
          </a:prstGeom>
          <a:noFill/>
        </p:spPr>
      </p:pic>
      <p:pic>
        <p:nvPicPr>
          <p:cNvPr id="8" name="Picture 7" descr="http://ts1.mm.bing.net/th?&amp;id=HN.608053411085029118&amp;w=300&amp;h=300&amp;c=0&amp;pid=1.9&amp;rs=0&amp;p=0"/>
          <p:cNvPicPr>
            <a:picLocks noChangeAspect="1" noChangeArrowheads="1"/>
          </p:cNvPicPr>
          <p:nvPr/>
        </p:nvPicPr>
        <p:blipFill>
          <a:blip r:embed="rId4" cstate="print"/>
          <a:srcRect l="11339" r="11339"/>
          <a:stretch>
            <a:fillRect/>
          </a:stretch>
        </p:blipFill>
        <p:spPr bwMode="auto">
          <a:xfrm>
            <a:off x="6649880" y="3789040"/>
            <a:ext cx="1224136" cy="1187356"/>
          </a:xfrm>
          <a:prstGeom prst="rect">
            <a:avLst/>
          </a:prstGeom>
          <a:noFill/>
        </p:spPr>
      </p:pic>
      <p:pic>
        <p:nvPicPr>
          <p:cNvPr id="9" name="Picture 8" descr="http://i.ytimg.com/vi/JPeAq9s5Tv0/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5309" y="4996587"/>
            <a:ext cx="1788707" cy="1341530"/>
          </a:xfrm>
          <a:prstGeom prst="rect">
            <a:avLst/>
          </a:prstGeom>
          <a:noFill/>
        </p:spPr>
      </p:pic>
    </p:spTree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60598"/>
            <a:ext cx="5400600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Snatch Theft </a:t>
            </a:r>
            <a:r>
              <a:rPr lang="en-US" sz="2400" dirty="0" smtClean="0"/>
              <a:t>// How Can It Happen?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Dirtying the Target (clothes, or others), then offering to clean.</a:t>
            </a:r>
          </a:p>
          <a:p>
            <a:endParaRPr lang="en-US" dirty="0"/>
          </a:p>
          <a:p>
            <a:r>
              <a:rPr lang="en-US" dirty="0" smtClean="0"/>
              <a:t>4. Lying (telling) the Target that his/her valuables</a:t>
            </a:r>
            <a:br>
              <a:rPr lang="en-US" dirty="0" smtClean="0"/>
            </a:br>
            <a:r>
              <a:rPr lang="en-US" dirty="0" smtClean="0"/>
              <a:t>(money etc.) has fallen on the ground.</a:t>
            </a:r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10" name="Picture 9" descr="http://2.bp.blogspot.com/_xUpmHS_CZoA/S8ATdKsfCjI/AAAAAAAAAso/emdiXwJwJnQ/s400/Snatch+thiev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996980"/>
            <a:ext cx="2399928" cy="1897444"/>
          </a:xfrm>
          <a:prstGeom prst="rect">
            <a:avLst/>
          </a:prstGeom>
          <a:noFill/>
        </p:spPr>
      </p:pic>
      <p:pic>
        <p:nvPicPr>
          <p:cNvPr id="11" name="Picture 10" descr="http://image.absoluteastronomy.com/images/topicimages/s/sn/snatch_thef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4628" y="5301208"/>
            <a:ext cx="1622472" cy="1186433"/>
          </a:xfrm>
          <a:prstGeom prst="rect">
            <a:avLst/>
          </a:prstGeom>
          <a:noFill/>
        </p:spPr>
      </p:pic>
      <p:pic>
        <p:nvPicPr>
          <p:cNvPr id="12" name="Picture 11" descr="http://ts1.mm.bing.net/th?&amp;id=HN.608016959696012894&amp;w=300&amp;h=300&amp;c=0&amp;pid=1.9&amp;rs=0&amp;p=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00" y="3707110"/>
            <a:ext cx="2667000" cy="1533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473895"/>
      </p:ext>
    </p:extLst>
  </p:cSld>
  <p:clrMapOvr>
    <a:masterClrMapping/>
  </p:clrMapOvr>
  <p:transition advTm="1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60598"/>
            <a:ext cx="5400600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Snatch Theft </a:t>
            </a:r>
            <a:r>
              <a:rPr lang="en-US" sz="2400" dirty="0" smtClean="0"/>
              <a:t>// Preventive Measures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Avoid ‘short cuts’ through dark or deserted areas;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Be wary of persons who follow or distract you;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Carry your handbag in front of you or clasp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it firmly under your arm;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Never leave your handbag unattended, especially in crowded places like shopping malls or hawker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centres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Always walk facing on-coming traffic if possible and hold the handbag on the side away from the motorists;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Avoid wearing excessive jewelry or carrying large amounts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of cash;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Do not flaunt cash and valuables in public view. Keep your valuables out of sight!</a:t>
            </a:r>
          </a:p>
          <a:p>
            <a:endParaRPr lang="en-US" sz="2000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9" name="Picture 8" descr="http://2.bp.blogspot.com/_mpIvFja6sS8/SsA8bP7jwiI/AAAAAAAAAF8/FjFuIJrqe00/s320/signage_bangs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1" y="1361305"/>
            <a:ext cx="1489231" cy="14380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6661037"/>
      </p:ext>
    </p:extLst>
  </p:cSld>
  <p:clrMapOvr>
    <a:masterClrMapping/>
  </p:clrMapOvr>
  <p:transition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872" y="60598"/>
            <a:ext cx="5400600" cy="63209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2400" b="1" dirty="0" smtClean="0"/>
              <a:t>Snatch Theft </a:t>
            </a:r>
            <a:r>
              <a:rPr lang="en-US" sz="2400" dirty="0" smtClean="0"/>
              <a:t>// What to do if it 			    happens?</a:t>
            </a:r>
            <a:endParaRPr lang="en-US" sz="2400" dirty="0"/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a robber demands your valuables, hand them over - your life is worth more than your possessions;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Attempt to throw your handbag/valuables away from you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and run;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If you are robbed, try to remember the attacker’s face, the 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license plate number (usually of a motorcycle). This information</a:t>
            </a:r>
            <a:br>
              <a:rPr lang="en-US" sz="2000" dirty="0" smtClean="0">
                <a:latin typeface="Arial" pitchFamily="34" charset="0"/>
                <a:cs typeface="Arial" pitchFamily="34" charset="0"/>
              </a:rPr>
            </a:br>
            <a:r>
              <a:rPr lang="en-US" sz="2000" dirty="0" smtClean="0">
                <a:latin typeface="Arial" pitchFamily="34" charset="0"/>
                <a:cs typeface="Arial" pitchFamily="34" charset="0"/>
              </a:rPr>
              <a:t>could help protect others, and;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Report all incidents of snatch thefts to the police.</a:t>
            </a:r>
          </a:p>
          <a:p>
            <a:endParaRPr lang="en-US" sz="2000" dirty="0" smtClean="0"/>
          </a:p>
        </p:txBody>
      </p:sp>
      <p:pic>
        <p:nvPicPr>
          <p:cNvPr id="5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4" y="-4564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207417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www.mcpfpg.org</a:t>
            </a:r>
            <a:endParaRPr lang="en-US" sz="1400" dirty="0"/>
          </a:p>
        </p:txBody>
      </p:sp>
      <p:pic>
        <p:nvPicPr>
          <p:cNvPr id="7" name="Picture 6" descr="http://ts3.mm.bing.net/th?id=HN.608008949584300672&amp;pid=1.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293096"/>
            <a:ext cx="2448272" cy="1656665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4653" y="4293096"/>
            <a:ext cx="3038310" cy="20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5473557"/>
      </p:ext>
    </p:extLst>
  </p:cSld>
  <p:clrMapOvr>
    <a:masterClrMapping/>
  </p:clrMapOvr>
  <p:transition advTm="15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49" name="Picture 5" descr="M62FR&amp;E002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2606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95936" y="260648"/>
            <a:ext cx="4788024" cy="620688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Snatch Theft</a:t>
            </a:r>
            <a:endParaRPr lang="en-US" dirty="0"/>
          </a:p>
        </p:txBody>
      </p:sp>
      <p:sp>
        <p:nvSpPr>
          <p:cNvPr id="287747" name="Rectangle 3"/>
          <p:cNvSpPr>
            <a:spLocks noGrp="1" noChangeArrowheads="1"/>
          </p:cNvSpPr>
          <p:nvPr>
            <p:ph idx="1"/>
          </p:nvPr>
        </p:nvSpPr>
        <p:spPr>
          <a:xfrm>
            <a:off x="755651" y="2060849"/>
            <a:ext cx="7416750" cy="4031976"/>
          </a:xfrm>
        </p:spPr>
        <p:txBody>
          <a:bodyPr/>
          <a:lstStyle/>
          <a:p>
            <a:pPr algn="ctr"/>
            <a:r>
              <a:rPr lang="en-US" dirty="0" smtClean="0"/>
              <a:t>A short Awareness Presentation brought to you by:</a:t>
            </a:r>
          </a:p>
          <a:p>
            <a:pPr algn="ctr"/>
            <a:r>
              <a:rPr lang="en-US" b="1" dirty="0" smtClean="0"/>
              <a:t>Malaysian Crime Prevention Foundation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(Penang Chapter)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800" dirty="0" smtClean="0"/>
              <a:t>Visit us at </a:t>
            </a:r>
            <a:r>
              <a:rPr lang="en-US" sz="1800" dirty="0" smtClean="0">
                <a:solidFill>
                  <a:srgbClr val="0070C0"/>
                </a:solidFill>
              </a:rPr>
              <a:t>www.mcpfpg.org</a:t>
            </a:r>
            <a:r>
              <a:rPr lang="en-US" sz="1800" dirty="0" smtClean="0"/>
              <a:t> for more information.</a:t>
            </a:r>
            <a:endParaRPr lang="en-US" sz="1800" dirty="0"/>
          </a:p>
        </p:txBody>
      </p:sp>
      <p:pic>
        <p:nvPicPr>
          <p:cNvPr id="7" name="Picture 10" descr="http://www.mcpfpg.org/cms/wp-content/uploads/2014/08/logoMCPF_1__400x4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781" y="3429000"/>
            <a:ext cx="1849388" cy="184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8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747" grpId="0" build="p"/>
    </p:bldLst>
  </p:timing>
</p:sld>
</file>

<file path=ppt/theme/theme1.xml><?xml version="1.0" encoding="utf-8"?>
<a:theme xmlns:a="http://schemas.openxmlformats.org/drawingml/2006/main" name="m62-thorns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m62-thorn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62-thor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62-thorns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62-thorns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1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62 swirly valentine hearts gothic template 02">
  <a:themeElements>
    <a:clrScheme name="">
      <a:dk1>
        <a:srgbClr val="5F5F5F"/>
      </a:dk1>
      <a:lt1>
        <a:srgbClr val="FFFFFF"/>
      </a:lt1>
      <a:dk2>
        <a:srgbClr val="000000"/>
      </a:dk2>
      <a:lt2>
        <a:srgbClr val="C0C0C0"/>
      </a:lt2>
      <a:accent1>
        <a:srgbClr val="FF1515"/>
      </a:accent1>
      <a:accent2>
        <a:srgbClr val="A40000"/>
      </a:accent2>
      <a:accent3>
        <a:srgbClr val="FFFFFF"/>
      </a:accent3>
      <a:accent4>
        <a:srgbClr val="505050"/>
      </a:accent4>
      <a:accent5>
        <a:srgbClr val="FFAAAA"/>
      </a:accent5>
      <a:accent6>
        <a:srgbClr val="940000"/>
      </a:accent6>
      <a:hlink>
        <a:srgbClr val="FFD1D1"/>
      </a:hlink>
      <a:folHlink>
        <a:srgbClr val="C0C0C0"/>
      </a:folHlink>
    </a:clrScheme>
    <a:fontScheme name="2_m62 swirly valentine hearts gothic template 0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62 swirly valentine hearts gothic template 0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3">
        <a:dk1>
          <a:srgbClr val="FFFFFF"/>
        </a:dk1>
        <a:lt1>
          <a:srgbClr val="FFFFFF"/>
        </a:lt1>
        <a:dk2>
          <a:srgbClr val="000000"/>
        </a:dk2>
        <a:lt2>
          <a:srgbClr val="808080"/>
        </a:lt2>
        <a:accent1>
          <a:srgbClr val="AE1616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1919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3ABAB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62 swirly valentine hearts gothic template 02 15">
        <a:dk1>
          <a:srgbClr val="808080"/>
        </a:dk1>
        <a:lt1>
          <a:srgbClr val="FFFFFF"/>
        </a:lt1>
        <a:dk2>
          <a:srgbClr val="000000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AAAAAA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62 swirly valentine hearts gothic template 02 16">
        <a:dk1>
          <a:srgbClr val="FFFFFF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t’s not the design of your template">
  <a:themeElements>
    <a:clrScheme name="1_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1_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>
          <a:outerShdw dist="35921" dir="2700000" algn="ctr" rotWithShape="0">
            <a:srgbClr val="4D4D4D"/>
          </a:outerShdw>
        </a:effectLst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m62-thorns</Template>
  <TotalTime>47</TotalTime>
  <Words>201</Words>
  <Application>Microsoft Office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m62-thorns</vt:lpstr>
      <vt:lpstr>1_m62 swirly valentine hearts gothic template 02</vt:lpstr>
      <vt:lpstr>2_m62 swirly valentine hearts gothic template 02</vt:lpstr>
      <vt:lpstr>1_It’s not the design of your template</vt:lpstr>
      <vt:lpstr>Snatch Theft</vt:lpstr>
      <vt:lpstr>Snatch Theft // How Can It Happen?</vt:lpstr>
      <vt:lpstr>Snatch Theft // How Can It Happen?</vt:lpstr>
      <vt:lpstr>Snatch Theft // Preventive Measures</vt:lpstr>
      <vt:lpstr>Snatch Theft // What to do if it        happens?</vt:lpstr>
      <vt:lpstr>Snatch Theft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Snatch Theft</dc:title>
  <dc:subject>MIC2370-02</dc:subject>
  <dc:creator>Admin</dc:creator>
  <cp:lastModifiedBy>Admin</cp:lastModifiedBy>
  <cp:revision>9</cp:revision>
  <dcterms:created xsi:type="dcterms:W3CDTF">2014-11-07T08:06:28Z</dcterms:created>
  <dcterms:modified xsi:type="dcterms:W3CDTF">2014-11-07T08:57:38Z</dcterms:modified>
</cp:coreProperties>
</file>