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12"/>
  </p:notesMasterIdLst>
  <p:handoutMasterIdLst>
    <p:handoutMasterId r:id="rId13"/>
  </p:handoutMasterIdLst>
  <p:sldIdLst>
    <p:sldId id="258" r:id="rId5"/>
    <p:sldId id="257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6" autoAdjust="0"/>
    <p:restoredTop sz="94652" autoAdjust="0"/>
  </p:normalViewPr>
  <p:slideViewPr>
    <p:cSldViewPr>
      <p:cViewPr>
        <p:scale>
          <a:sx n="100" d="100"/>
          <a:sy n="100" d="100"/>
        </p:scale>
        <p:origin x="-3864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2490F-4F88-41CD-ABA3-E697268F5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FBFE4A-0A86-4B0B-976F-019047BE9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itl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1600" y="2343150"/>
            <a:ext cx="899953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875088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55EE-C4FC-492A-BF6B-FB0DEBF38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9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0E96-1F77-43A4-ACF6-B6A180E48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61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A6DC-EB46-4554-B7A0-CF91303F0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34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D276-93D2-4EB3-BDFA-7FA336981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00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0E18E-3677-4149-B7EE-171966BE8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92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05E0-819C-4F3A-8D57-40C3179A0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60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9F2F-8200-4562-A31D-4CB54DC53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41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2B93-A068-44DE-ABE0-5A2FD70B7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82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45FD-D206-4642-9370-F0BA66F04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11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5858-46DA-42D3-A0C0-188298343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12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FB5E-943A-4AEB-B4B2-9E501E31B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0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0E3D9-0FAC-4BF4-B0E5-C2EE0EE49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20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15BF-28DF-40AA-A40C-312B855A4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54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057C-29E6-4482-AF04-A27FD417E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84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774F-2C04-4765-8F5B-0F8AB6F8D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08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B0F9D-89A8-4888-AF1E-71CAF3B44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78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AEAF-34D4-4A5D-951F-63EE10801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4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16FF-5610-432C-A462-1DC2DF5D9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69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2DD8-1DC7-4B42-AEAC-4C766EFDC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956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65C67-93AE-4CD7-AB0F-F2F59DE0F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02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1DA1A-7DD7-4BF9-A6B1-E911AE158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4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0806-2A9D-4FC9-A745-130112A14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728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F67DB-5F77-4FAB-A02D-0F24B430F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310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E1B1-5D7E-4100-AB58-B6E95F3DA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74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F873-4818-451D-9C92-1A1D2BC92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641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1E77-5E18-45EA-81C9-4DE4E146B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167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1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6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9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7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5D281-1A5F-4DF8-95C8-28F241294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1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4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35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632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0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7B39B-7F15-464D-95DA-C00BA3066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5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063FB-27AF-452C-95B8-31EDA505E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41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649A-EEC9-4A37-84A3-17D8F8922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31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F614-1E6D-4F2C-A3BE-8ACE847D3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89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1652-88A3-4F78-A844-A78C67B87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01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5E71C0EE-194F-4734-B99F-72CB87937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FA63B346-82BB-4DDA-9B3D-F0703CFF2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C98C9019-C223-40A5-8A2B-D264758954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9184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9184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9185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91851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Vehicle Theft</a:t>
            </a:r>
            <a:endParaRPr lang="en-US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12976"/>
            <a:ext cx="7380288" cy="674687"/>
          </a:xfrm>
        </p:spPr>
        <p:txBody>
          <a:bodyPr/>
          <a:lstStyle/>
          <a:p>
            <a:r>
              <a:rPr lang="en-US" sz="2000" dirty="0" smtClean="0"/>
              <a:t>(a presentation by MCPF Penang)</a:t>
            </a:r>
            <a:endParaRPr lang="en-US" sz="2000" dirty="0"/>
          </a:p>
        </p:txBody>
      </p:sp>
      <p:pic>
        <p:nvPicPr>
          <p:cNvPr id="259082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99592" y="5634633"/>
            <a:ext cx="7380288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www.mcpfpg.org</a:t>
            </a:r>
            <a:endParaRPr lang="en-US" sz="2000" dirty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Vehicle Theft </a:t>
            </a:r>
            <a:br>
              <a:rPr lang="en-US" sz="2400" b="1" dirty="0" smtClean="0"/>
            </a:br>
            <a:r>
              <a:rPr lang="en-US" sz="2400" b="1" dirty="0" smtClean="0"/>
              <a:t>// How It Can Happen?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smtClean="0"/>
              <a:t>1.  The Thief tampers </a:t>
            </a:r>
            <a:r>
              <a:rPr lang="en-US" sz="2000" dirty="0"/>
              <a:t>with the doors and windows of the </a:t>
            </a:r>
            <a:r>
              <a:rPr lang="en-US" sz="2000" dirty="0" smtClean="0"/>
              <a:t>car;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or </a:t>
            </a:r>
            <a:r>
              <a:rPr lang="en-US" sz="2000" dirty="0"/>
              <a:t>with the </a:t>
            </a:r>
            <a:r>
              <a:rPr lang="en-US" sz="2000" dirty="0" smtClean="0"/>
              <a:t>keyhole</a:t>
            </a:r>
            <a:r>
              <a:rPr lang="en-US" sz="2000" dirty="0"/>
              <a:t>;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Or smashes </a:t>
            </a:r>
            <a:r>
              <a:rPr lang="en-US" sz="2000" dirty="0"/>
              <a:t>the windows or windscreen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 marL="0" indent="0"/>
            <a:r>
              <a:rPr lang="en-US" sz="2000" dirty="0" smtClean="0"/>
              <a:t>2.  The Thief uses </a:t>
            </a:r>
            <a:r>
              <a:rPr lang="en-US" sz="2000" dirty="0"/>
              <a:t>an ignition key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another vehicle, or;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 marL="0" indent="0"/>
            <a:r>
              <a:rPr lang="en-US" sz="2000" dirty="0" smtClean="0"/>
              <a:t>3.  The Thief </a:t>
            </a:r>
            <a:r>
              <a:rPr lang="en-US" sz="2000" dirty="0"/>
              <a:t>a piece of metal strip or tools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force </a:t>
            </a:r>
            <a:r>
              <a:rPr lang="en-US" sz="2000" dirty="0"/>
              <a:t>open car doors.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2056" name="Picture 8" descr="http://static.ibsrv.net/car-insurance/car-theft-insu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1940423" cy="17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cpf.org.my/v3/sites/default/files/styles/medium/public/media/motor%20vehicles%20the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365104"/>
            <a:ext cx="1940423" cy="12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Vehicle Theft </a:t>
            </a:r>
            <a:br>
              <a:rPr lang="en-US" sz="2400" b="1" dirty="0" smtClean="0"/>
            </a:br>
            <a:r>
              <a:rPr lang="en-US" sz="2400" b="1" dirty="0" smtClean="0"/>
              <a:t>// Preventive Measures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Park in well-lit areas</a:t>
            </a:r>
            <a:r>
              <a:rPr lang="en-US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Install an anti-theft system</a:t>
            </a:r>
            <a:r>
              <a:rPr lang="en-US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Use additional locking devices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example disc brake lock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motorcycles;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Wind up all windows and close all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doors </a:t>
            </a:r>
            <a:r>
              <a:rPr lang="en-US" sz="2000" dirty="0"/>
              <a:t>of your vehicle, </a:t>
            </a:r>
            <a:r>
              <a:rPr lang="en-US" sz="2000" dirty="0" smtClean="0"/>
              <a:t>even </a:t>
            </a:r>
            <a:r>
              <a:rPr lang="en-US" sz="2000" dirty="0"/>
              <a:t>if it is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left </a:t>
            </a:r>
            <a:r>
              <a:rPr lang="en-US" sz="2000" dirty="0"/>
              <a:t>unattended for a short while</a:t>
            </a:r>
            <a:r>
              <a:rPr lang="en-US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3" name="AutoShape 2" descr="http://eltam-eh.com/prdPics/13829_content_body_eng_2_1_134148898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://s3-media2.fl.yelpcdn.com/bphoto/Mh9Vnz-S5qbB8TDzAgqRmQ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15194"/>
            <a:ext cx="3120281" cy="23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caraccessoriessupplier.files.wordpress.com/2012/07/car-accessories-chrome-side-window-deflecto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64" y="3910843"/>
            <a:ext cx="3148881" cy="17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51759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Vehicle Theft </a:t>
            </a:r>
            <a:br>
              <a:rPr lang="en-US" sz="2400" b="1" dirty="0" smtClean="0"/>
            </a:br>
            <a:r>
              <a:rPr lang="en-US" sz="2400" b="1" dirty="0" smtClean="0"/>
              <a:t>// Preventive Measures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Remove the ignition key and lock your vehicle before you leave, even if it is for a short while. Do not leave your ignition key inside the vehicle</a:t>
            </a:r>
            <a:r>
              <a:rPr lang="en-US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Ensure that your vehicle has been secured properly and look around the vicinity for suspicious characters before leaving.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you see any suspicious characters, take note of their appearance, attire, height, or any other distinctive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physical </a:t>
            </a:r>
            <a:r>
              <a:rPr lang="en-US" sz="2000" dirty="0"/>
              <a:t>features and inform the Police for assistance. Do not confront them.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8434" name="Picture 2" descr="http://images.gaadi.com/car_alb/resize_600x400/engine_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1208"/>
            <a:ext cx="1644625" cy="10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occardealers.com/blog/wp-content/uploads/2013/03/Car-The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23887"/>
            <a:ext cx="2304256" cy="14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737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Vehicle Theft </a:t>
            </a:r>
            <a:br>
              <a:rPr lang="en-US" sz="2400" b="1" dirty="0" smtClean="0"/>
            </a:br>
            <a:r>
              <a:rPr lang="en-US" sz="2400" b="1" dirty="0" smtClean="0"/>
              <a:t>// Recommendations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following are recommended for Cars, Vans, and Lorries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Steering wheel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lock</a:t>
            </a:r>
          </a:p>
          <a:p>
            <a:pPr marL="914400" lvl="1" indent="-514350">
              <a:buFont typeface="+mj-lt"/>
              <a:buAutoNum type="romanL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Clutch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lock</a:t>
            </a:r>
          </a:p>
          <a:p>
            <a:pPr marL="914400" lvl="1" indent="-514350">
              <a:buFont typeface="+mj-lt"/>
              <a:buAutoNum type="romanL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Brake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lock</a:t>
            </a:r>
          </a:p>
          <a:p>
            <a:pPr marL="914400" lvl="1" indent="-514350">
              <a:buFont typeface="+mj-lt"/>
              <a:buAutoNum type="romanL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Gear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lock</a:t>
            </a:r>
          </a:p>
          <a:p>
            <a:pPr marL="914400" lvl="1" indent="-514350">
              <a:buFont typeface="+mj-lt"/>
              <a:buAutoNum type="romanL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Anti theft alarm system</a:t>
            </a:r>
          </a:p>
          <a:p>
            <a:pPr marL="971550" lvl="1" indent="-571500">
              <a:buFont typeface="+mj-lt"/>
              <a:buAutoNum type="romanL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7410" name="Picture 2" descr="https://encrypted-tbn3.gstatic.com/images?q=tbn:ANd9GcS6B7bpSgfpRYg0QqRQ--Cc-Nd7_fe3IweC1umqnpwOmXMQhTcBwPKCP4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988840"/>
            <a:ext cx="183175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RQUEhQWFBQVFRQXFRYUFRkYGBcXFhUVFBgYFxQXHCYeFxkjGhQUHy8gJCcpLCwsFR4xNTAqNSYsLCkBCQoKDgwOGg8PFyklHyQpLCkpLCwpKSkpLSwsKSopLSksKikpKSkpNTUsNCksNS0sKSkqLikpKSkpKTUsKSkpLf/AABEIAKIAzwMBIgACEQEDEQH/xAAcAAABBQEBAQAAAAAAAAAAAAADAQIEBQYABwj/xABCEAABAwIDBAcGAwYFBAMAAAABAAIRAyEEMUEFElFhBnGBkaGx8AcTIrTB0RQy4SMlQlJichU1krPxc4KEkyQzNP/EABoBAQEBAQEBAQAAAAAAAAAAAAABAgMEBQb/xAAsEQEAAgIBAwIEBQUAAAAAAAAAAQIDESEEEjFBUQUTImEjcdHw8RWRobHh/9oADAMBAAIRAxEAPwCkpo7WqLRcplMLlLaDXbuVWu4x9ij46hmi4+hvMnUXXTvMHGL9iztrtmedM5jKV1SbQqvYJY4tg6H6KdX6R0pIh8zGQ+6qtoY9r2kNBvxWoZLR6RVm5kPHMDzCtsP0kY7MEHh6KyzKZlPxkbwi1lvUM7lsG7ap6yOtqFi6NGuILhOhGY+/UsizEuGvfdSqOLdw7lO1dnYnZFWk8BoLpPwub6sVdbO2wTDK4LH6FwgO65yKra2MLomREcrjW2qPTxj4iS4cHDeHcQr5RfupIL6aiUdtRAc0R/T9ipA2nTOpHWFiYa2G5iG5qlCqw5OB7UjqSioTmJhClupD0EN1LmEEeEkIrmQhNeDkQVFJCUBO3V0LMqSE1zde/wC6IlWJloJaX2aD964X+6t8tWWZqWvpr9wtN7M3fvTC9dX5est1lmfAlByn0Xqsp4UDKoR1w4KSwkasd2wfFbYSW4wl24wNO+IlwmBOhOR5pdv4JtMNLCzK/u5z5glUO0sfu1DaAQCADawAt3II2lOszovmZO6Znb970vyq4qzSY1rmPdn+kND4zUGuccePaqtlUjIlafGYFxaQ8RvAwOrnks5+Edw5L6WG26Rt+O6+tK57fL8BmoeKaUU4c8CmmkV13Dw6LRpSVYNZGSgMkKVRaTmVFODN4qxoU4TcPQAupe7ayihOYOCEcODyRymkeutBGdh0+hiHM1tqiP6kNyqBVMTUJnejqyPYnDGv1g9YTh1J7WWQNGP4t7imCs0GQIPKCjfh28Ehwg0U0pfxY4+H6rvxA4hMwWB95U3Ji0g5+CrDjhcEGydptbe/bxC73o4jvVcHyJ0TN8LPYvcsi9aL2ZCNq4WNXVrf+NWWMD+a1nstef8AFsL11vlqyRTRNhYSgpu8klQR9piWZAxxVNhMcQ4brQD39wV/WbLT1Ko2Rgias/wg5/qpNYny61zZKRqstTs1zajgyoC5h/MAchq9pORC2PQ7Zm62vR94MRgjIbLIa55LZLSc90AyRaTZU3Rvo9iKrhUothrTBe67ebY1tpzXp+C2Lun43FwiwgCOUZAdS+N8Sz9n4df4+60jfMvKOk3QI0ZqUR7ylmREuYOzNvNZB+EadPXkvorFYFrbh0cjeVguk3QVtWauHG6/N1PJrzxH8rvArn0fxTWsef8Av+q2x75q8qfQbGQQvdgZKfiqDmOLHAtc0/E0iC0850UVwt64R3r9BE75hwNAgWyRGuQ3euf6J0wb9/CVUOOqYQnOy9aZprSimlpTDz9QpTU2rS9c0RHBSlq5KAgKxqc5DY5FCAuy6f7Zp0v5hZGuPid1nzK3WxaO/WaBrzyi58AsPiGw944OPmVuGZHDvgAQXBS2UvhHUEOpTWVBpi63PstZ+9ML11flqyyGBw+8epbn2aU42pheur8vWQU/+JBxim1zzyEDvKPToVXZ7rOX5nfZWVRgboNIgZSeHcEKtWEdkz25xpksNAfgALuLnng42/0i2qkMgAbrQLZAepTG1JnW/wBJ9dqa19hzi5yvM+EoPXfZnWLcCNN6o8+IH0WpOJleEbM6RV8OIpVHNaJ+EXbNrwetaXAe0ysB+0FN/YWHvFvBfF6vBntMzHMO1dIftK6TVTVGHpPcwgAvc0mSSSGtEZCxJUroFt6qaVdlclxolkOcZMO0JN+BQdsdHxtGo3EYWsKdQAB7XacDaZULGY6hgsO/Dsc7EV6jprVW5bwIMbxzPJcZrjydPGGtfr43xzHvMy3zFtz4aTpZsijiaDqhEVGt+B7cyZADT/MCdF5VisE+k4sqNhwJk6f8q/qdJKo3SIdSa4HqcP5xorDE4ujiqbWbsvsByvxzMk9kL29FTJgp225j/Tnk1MsS5vhmfsmNvPXZWe2divoRN2n8rgJESYPrkqxjoHaO3XLwX04tE8w5CkWk2t5fWE1ovHb9lzSCABrKLh6UqglOimV+ClPAAlQ6hn15oI+SVK9EYxAIIjXJXNQigu+jeJ3K+/mQx8A5SYAnvKw2LHxv/ud5la7ZFbdc93BpPruWSa3ed1nzK36M+qwptJAAGg8EWngCc1ODIhGa71+iyqPRw4atN7Oh+88N11fl6yoKjVf+zn/NMN11fl6yEogcDrPPzgHtQKrpkmxOYN4ucxpeEZ58eFuMk8pMKOWk6cTHXH115qKSk+HDgO7lftXVKmmfHLujkh4nL9YBtcRxy7kOnUnKJJPXeyCUHQeOZ58QhVnTnYZeN5/4Td/hnIPiYQgSQchlPWDMeKgk4auW3BLdJmLahc1twfDTkT61UbfgNETrfrnNFJMRM8I6slNAeHrFrpbaTcC4i4upWGqX3qJ3HCfgnxYfooVSrEDK2gz5hNNPKDe6xau+Y8rEtjhukLatJzKo+LdIAybvGACR/CQEDbnQ0PYKuEuQB7ylNwREuZObZ7L2VPsnbop1A6oBvC3vCM+v7rXYbEb3x0Tuuud0HOQBbrjxzC+V1F74LR2Rr1+0u1axaOXnNw4g2Iz4g69SmYQbrStrtbYlLGyRFLE8Yhr+saHLvEErHbRw7qB93UaWuaLg8dCOS9/T9TXNx4n2/flytTtQ6tfeUftSOK4L36hxJUxJbc380SntFutvFVmOrSYGitNidG6+JqMpU2S5+UmABmS7gAFzvMVjunw3HI9Npf8AkBdr8IJPcECowg3BEZzZekYTo/8AgqHuRDqrv/ue3wptP8ozPEnkg4fYTINbEMkAltJjh+d2pcNWN4amy+R/VKd0xEce70fJnTCNO7Qqu4iPp9VSbPpTUHK/ctztjZzajSz8kmRuiBPUNFmsHs11Iu3xfIHSOI5L34OprmjhytjmspLQigRmmNbdEcvQyARqtJ7OHTtPDddX5ess7C0ns5b+8sN11fl6ysIpXVNLSSRbMjryzRXWjkPEzke8KLhsr6zBmYgHuRjU+EG3DnlOfWsqZVba40E9nDsVeXljvt5qyc3TLOMuZ+qiYilYdn1goF99Prj+qYXRrOXhyUUEgkZeaOXWAQS2tmO5JVm4vPL7pKb+5EIEZ+uSCEWXzNhoLowdafDXNNrQL+Xd3JlEjdPA+oUC1KYvYdQXbO20+i6M28NR1H6LmOmybVpRKzakXjVliZjw3GA2mzENBmHaO5/1DOfGwup2Kp067RSxbZgfBVH5mzIEHUerrzzCVDTJc3M+rrUbI6QNeNx+fDUc2lfHz9HbF9dPH+Yd63i3EqLbfRyphnfF8TD+V7fyuHXoVT4iruhenMrgNLHAVaJsQdLDuNs8s7CZWT6T9CHbprYX9pRAlzP42dn8Q9XXr6br4nVcvn39J/65XxT5hktn4U1KnGCF7z0Z2F+Aw++8f/IrC/8AQzMN+p59SzPsh6HDd/GVh8DT+zB/icP4uoGw59S39Wka9STl6gL5fxjrt/gUn8/0dcGPncq7B4MOJe+wFyeA+5061Eq0zXqSRDRYDg0ZNCuNoNmKTOPxEau+wU/ZWyw0SdPPiV8Ks6eqbeqq2js3DUMO+tiWNIa2TOnBo5rx/wDxEYn3jmU9wNO8AJIDZi6ufah0u/F1zh6bv2FAzUIye4eYnxWM2dvOeXNJa2IIBgEcDxX6n4f0U1x/MtPM8x+Tx3yc6WYanFM3oXTK+y4uDVofZ4yNp4Y86vy9ZUIPkrX2c4gnauGH9Vb5eskIhfhmsHCJudRe3oIDo3hefhNgLdqiPqybZ7rRfjEdqM0Hdv8Ap6+6inNfedc4zvpfglImSbDQHS0zfjddTYezyRNwWm/GdDoggVqe8fWvFCFIjMWn9FZe54coOXgmPbOkgDTigitqxcm8IrKlrA6+KB7p09ac6YQMrZx36obTbVHbh5HJPOHtlyQDoNnSFIe0EQMuJSBmV+5ELdVAGq21lHDdclPey0ITaWmpyWtmtpuzukm4Q2o7kHaf93JbLY2JHvGua6JzAOefeDP6rz51BmRMnyW+6FdGaTtm1a5qO3g925Bs3dEbpH9RMnsXx+vwY4r3+HfHb0lucNit5gYIDRlAjy9XVhVimyG5kWPmVj+imLc+qKZzm/CBc+C2dKiHvy+FvkNF+Yvj1d6Z4JgcCGiXZnwCyntV6aDB4b3VIxWrAhv9Dci76BbbG4ltNjqjzDWNLj1ASvnnbWDxO0cY+ru7xe74BMbrR+UX4Be/ocFJyd15+mPf1cbTMxwz+DwbqhFNtyZc89QkkngB4lXIpho3W5BaDHbEbs+gKMh2IqgOrOGTWAy2mO254qheF+px5Pmx3R49Pv8Ad55jRhNk1iWE0FdmRNFZezX/ADXDf3Vvl6ypqthK0PsvpfvLDk8asf8AoqrUJKBQ2a0C89fkjuwbbCYiJ1OUnwUj3gkzE2zPKdEypihYCeZ4271zbQhT4cJvw5poGVsrjQD76KQ6CPM8dAhuINtIHrvhBHqN7eZ4ckwzGcC36IlaoDaAf1QXHjFrnrsMkQjTu5ybE9aa9luZSVKp8PHVMNQ8ZjQc1RzCR4W60Y6aoQqHID6orDKB1joTnEZIjMkSm1FFKDmptdAhicKaOG8FzaV1NrpGdhQ4ZZ8FP2ftCrQEUajqYOYabGbfE02KFCRSYi0akaLY3Td9CQaVN4OZALKn+oW8Fr9ge0bClobWLqbybktlvL4mz5LywtXBq8l+gw2netL3S2/tG6etq0hRwoNRm8DVcJEgZBoOYWK2ftt7IfRqFpysBPaDkh1HkKHWwcnfpndfqNHLrTpsdadmk7phLrYhz3FzyXOObiZJQy2VHo4mTukbrhmD9FI0XpiNRqGQSxCcFJ3hr6lIKSqIuIb8KvvZsf3nhuur8vWVNUpbzo4fVaP2eYQjaWGPOr8vWH1W6syjmgTvR1ckGpQNokG9x91Kq1uGQz+yE/EGB99OpcHYB1O1+weUoDxlcereaO+o46iJgqPu52sOMhA0NgeutDNO3AeJRvdkxojHDW9fVVFfUpHICOxD91b9VMcQDHqSgOcgZTpRfwCcxmXcuD04PRR6bbqZTb6+yhMqKQ3EHQqaNpUdaG5iaMUdYPXbyRm1gfsVQw00hbZH3Qhe7N0QPdQyEY2Qi5VAHtumFqK8ppVQCrSDvzZ6EZhNbORPbxRXJG0S5zWtElxAA4k+SqEdn68UtJqPQ2XVLyyN14tuvs43j4eKj1t+m8giCIzBEzlYpMaIFfR4q76AVCNpYYTaauf/AEKx0zWYq13kd6vPZ08naeGn+ar8vWViSYSTgwMyNNfJR6lJg/iPUMv1QD6uT5JhHqB9VzbGfUp/3JhxHAWPrVC7fH7JNz1H3QL7wob3lPPr0E3d9ZIAOKZuo5pphp+v+EAd1LKeWJhYgcHJ4rIW4u3EQcV0QVVFDUoCCYzFkcxw0RW4wHl5d+iggJ24qJz3g38skEtnJMYCMj66kameI7Rl3IBGml3FKFMHq4j7J7cONEEE0E6nSLSHDMGe0GynCn3JQAm10s6nSfebD6DS+266ciNSMyOUwqLFVXVHuqOJc51yTmSjPF0KoPFXaaQK7T18Arv2eM/eWGtrV+XrKsLZlXfQKlG0cP11f9iqkTyTCl3k8iyVcsgJN08rlyAcpVy5FN1SuXLkDENcuQOKQrlyDk0rlyAgTmrlyAjc09cuQEabhSyuXIox/KVHd68Vy5ACt9UOpmP7Vy5B1QfCrzoD/wDvw/XU/wBmquXLUeWZ8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QUEhQWFBQVFRQXFRYUFRkYGBcXFhUVFBgYFxQXHCYeFxkjGhQUHy8gJCcpLCwsFR4xNTAqNSYsLCkBCQoKDgwOGg8PFyklHyQpLCkpLCwpKSkpLSwsKSopLSksKikpKSkpNTUsNCksNS0sKSkqLikpKSkpKTUsKSkpLf/AABEIAKIAzwMBIgACEQEDEQH/xAAcAAABBQEBAQAAAAAAAAAAAAADAQIEBQYABwj/xABCEAABAwIDBAcGAwYFBAMAAAABAAIRAyEEMUEFElFhBnGBkaGx8AcTIrTB0RQy4SMlQlJichU1krPxc4KEkyQzNP/EABoBAQEBAQEBAQAAAAAAAAAAAAABAgMEBQb/xAAsEQEAAgIBAwIEBQUAAAAAAAAAAQIDESEEEjFBUQUTImEjcdHw8RWRobHh/9oADAMBAAIRAxEAPwCkpo7WqLRcplMLlLaDXbuVWu4x9ij46hmi4+hvMnUXXTvMHGL9iztrtmedM5jKV1SbQqvYJY4tg6H6KdX6R0pIh8zGQ+6qtoY9r2kNBvxWoZLR6RVm5kPHMDzCtsP0kY7MEHh6KyzKZlPxkbwi1lvUM7lsG7ap6yOtqFi6NGuILhOhGY+/UsizEuGvfdSqOLdw7lO1dnYnZFWk8BoLpPwub6sVdbO2wTDK4LH6FwgO65yKra2MLomREcrjW2qPTxj4iS4cHDeHcQr5RfupIL6aiUdtRAc0R/T9ipA2nTOpHWFiYa2G5iG5qlCqw5OB7UjqSioTmJhClupD0EN1LmEEeEkIrmQhNeDkQVFJCUBO3V0LMqSE1zde/wC6IlWJloJaX2aD964X+6t8tWWZqWvpr9wtN7M3fvTC9dX5est1lmfAlByn0Xqsp4UDKoR1w4KSwkasd2wfFbYSW4wl24wNO+IlwmBOhOR5pdv4JtMNLCzK/u5z5glUO0sfu1DaAQCADawAt3II2lOszovmZO6Znb970vyq4qzSY1rmPdn+kND4zUGuccePaqtlUjIlafGYFxaQ8RvAwOrnks5+Edw5L6WG26Rt+O6+tK57fL8BmoeKaUU4c8CmmkV13Dw6LRpSVYNZGSgMkKVRaTmVFODN4qxoU4TcPQAupe7ayihOYOCEcODyRymkeutBGdh0+hiHM1tqiP6kNyqBVMTUJnejqyPYnDGv1g9YTh1J7WWQNGP4t7imCs0GQIPKCjfh28Ehwg0U0pfxY4+H6rvxA4hMwWB95U3Ji0g5+CrDjhcEGydptbe/bxC73o4jvVcHyJ0TN8LPYvcsi9aL2ZCNq4WNXVrf+NWWMD+a1nstef8AFsL11vlqyRTRNhYSgpu8klQR9piWZAxxVNhMcQ4brQD39wV/WbLT1Ko2Rgias/wg5/qpNYny61zZKRqstTs1zajgyoC5h/MAchq9pORC2PQ7Zm62vR94MRgjIbLIa55LZLSc90AyRaTZU3Rvo9iKrhUothrTBe67ebY1tpzXp+C2Lun43FwiwgCOUZAdS+N8Sz9n4df4+60jfMvKOk3QI0ZqUR7ylmREuYOzNvNZB+EadPXkvorFYFrbh0cjeVguk3QVtWauHG6/N1PJrzxH8rvArn0fxTWsef8Av+q2x75q8qfQbGQQvdgZKfiqDmOLHAtc0/E0iC0850UVwt64R3r9BE75hwNAgWyRGuQ3euf6J0wb9/CVUOOqYQnOy9aZprSimlpTDz9QpTU2rS9c0RHBSlq5KAgKxqc5DY5FCAuy6f7Zp0v5hZGuPid1nzK3WxaO/WaBrzyi58AsPiGw944OPmVuGZHDvgAQXBS2UvhHUEOpTWVBpi63PstZ+9ML11flqyyGBw+8epbn2aU42pheur8vWQU/+JBxim1zzyEDvKPToVXZ7rOX5nfZWVRgboNIgZSeHcEKtWEdkz25xpksNAfgALuLnng42/0i2qkMgAbrQLZAepTG1JnW/wBJ9dqa19hzi5yvM+EoPXfZnWLcCNN6o8+IH0WpOJleEbM6RV8OIpVHNaJ+EXbNrwetaXAe0ysB+0FN/YWHvFvBfF6vBntMzHMO1dIftK6TVTVGHpPcwgAvc0mSSSGtEZCxJUroFt6qaVdlclxolkOcZMO0JN+BQdsdHxtGo3EYWsKdQAB7XacDaZULGY6hgsO/Dsc7EV6jprVW5bwIMbxzPJcZrjydPGGtfr43xzHvMy3zFtz4aTpZsijiaDqhEVGt+B7cyZADT/MCdF5VisE+k4sqNhwJk6f8q/qdJKo3SIdSa4HqcP5xorDE4ujiqbWbsvsByvxzMk9kL29FTJgp225j/Tnk1MsS5vhmfsmNvPXZWe2divoRN2n8rgJESYPrkqxjoHaO3XLwX04tE8w5CkWk2t5fWE1ovHb9lzSCABrKLh6UqglOimV+ClPAAlQ6hn15oI+SVK9EYxAIIjXJXNQigu+jeJ3K+/mQx8A5SYAnvKw2LHxv/ud5la7ZFbdc93BpPruWSa3ed1nzK36M+qwptJAAGg8EWngCc1ODIhGa71+iyqPRw4atN7Oh+88N11fl6yoKjVf+zn/NMN11fl6yEogcDrPPzgHtQKrpkmxOYN4ucxpeEZ58eFuMk8pMKOWk6cTHXH115qKSk+HDgO7lftXVKmmfHLujkh4nL9YBtcRxy7kOnUnKJJPXeyCUHQeOZ58QhVnTnYZeN5/4Td/hnIPiYQgSQchlPWDMeKgk4auW3BLdJmLahc1twfDTkT61UbfgNETrfrnNFJMRM8I6slNAeHrFrpbaTcC4i4upWGqX3qJ3HCfgnxYfooVSrEDK2gz5hNNPKDe6xau+Y8rEtjhukLatJzKo+LdIAybvGACR/CQEDbnQ0PYKuEuQB7ylNwREuZObZ7L2VPsnbop1A6oBvC3vCM+v7rXYbEb3x0Tuuud0HOQBbrjxzC+V1F74LR2Rr1+0u1axaOXnNw4g2Iz4g69SmYQbrStrtbYlLGyRFLE8Yhr+saHLvEErHbRw7qB93UaWuaLg8dCOS9/T9TXNx4n2/flytTtQ6tfeUftSOK4L36hxJUxJbc380SntFutvFVmOrSYGitNidG6+JqMpU2S5+UmABmS7gAFzvMVjunw3HI9Npf8AkBdr8IJPcECowg3BEZzZekYTo/8AgqHuRDqrv/ue3wptP8ozPEnkg4fYTINbEMkAltJjh+d2pcNWN4amy+R/VKd0xEce70fJnTCNO7Qqu4iPp9VSbPpTUHK/ctztjZzajSz8kmRuiBPUNFmsHs11Iu3xfIHSOI5L34OprmjhytjmspLQigRmmNbdEcvQyARqtJ7OHTtPDddX5ess7C0ns5b+8sN11fl6ysIpXVNLSSRbMjryzRXWjkPEzke8KLhsr6zBmYgHuRjU+EG3DnlOfWsqZVba40E9nDsVeXljvt5qyc3TLOMuZ+qiYilYdn1goF99Prj+qYXRrOXhyUUEgkZeaOXWAQS2tmO5JVm4vPL7pKb+5EIEZ+uSCEWXzNhoLowdafDXNNrQL+Xd3JlEjdPA+oUC1KYvYdQXbO20+i6M28NR1H6LmOmybVpRKzakXjVliZjw3GA2mzENBmHaO5/1DOfGwup2Kp067RSxbZgfBVH5mzIEHUerrzzCVDTJc3M+rrUbI6QNeNx+fDUc2lfHz9HbF9dPH+Yd63i3EqLbfRyphnfF8TD+V7fyuHXoVT4iruhenMrgNLHAVaJsQdLDuNs8s7CZWT6T9CHbprYX9pRAlzP42dn8Q9XXr6br4nVcvn39J/65XxT5hktn4U1KnGCF7z0Z2F+Aw++8f/IrC/8AQzMN+p59SzPsh6HDd/GVh8DT+zB/icP4uoGw59S39Wka9STl6gL5fxjrt/gUn8/0dcGPncq7B4MOJe+wFyeA+5061Eq0zXqSRDRYDg0ZNCuNoNmKTOPxEau+wU/ZWyw0SdPPiV8Ks6eqbeqq2js3DUMO+tiWNIa2TOnBo5rx/wDxEYn3jmU9wNO8AJIDZi6ufah0u/F1zh6bv2FAzUIye4eYnxWM2dvOeXNJa2IIBgEcDxX6n4f0U1x/MtPM8x+Tx3yc6WYanFM3oXTK+y4uDVofZ4yNp4Y86vy9ZUIPkrX2c4gnauGH9Vb5eskIhfhmsHCJudRe3oIDo3hefhNgLdqiPqybZ7rRfjEdqM0Hdv8Ap6+6inNfedc4zvpfglImSbDQHS0zfjddTYezyRNwWm/GdDoggVqe8fWvFCFIjMWn9FZe54coOXgmPbOkgDTigitqxcm8IrKlrA6+KB7p09ac6YQMrZx36obTbVHbh5HJPOHtlyQDoNnSFIe0EQMuJSBmV+5ELdVAGq21lHDdclPey0ITaWmpyWtmtpuzukm4Q2o7kHaf93JbLY2JHvGua6JzAOefeDP6rz51BmRMnyW+6FdGaTtm1a5qO3g925Bs3dEbpH9RMnsXx+vwY4r3+HfHb0lucNit5gYIDRlAjy9XVhVimyG5kWPmVj+imLc+qKZzm/CBc+C2dKiHvy+FvkNF+Yvj1d6Z4JgcCGiXZnwCyntV6aDB4b3VIxWrAhv9Dci76BbbG4ltNjqjzDWNLj1ASvnnbWDxO0cY+ru7xe74BMbrR+UX4Be/ocFJyd15+mPf1cbTMxwz+DwbqhFNtyZc89QkkngB4lXIpho3W5BaDHbEbs+gKMh2IqgOrOGTWAy2mO254qheF+px5Pmx3R49Pv8Ad55jRhNk1iWE0FdmRNFZezX/ADXDf3Vvl6ypqthK0PsvpfvLDk8asf8AoqrUJKBQ2a0C89fkjuwbbCYiJ1OUnwUj3gkzE2zPKdEypihYCeZ4271zbQhT4cJvw5poGVsrjQD76KQ6CPM8dAhuINtIHrvhBHqN7eZ4ckwzGcC36IlaoDaAf1QXHjFrnrsMkQjTu5ybE9aa9luZSVKp8PHVMNQ8ZjQc1RzCR4W60Y6aoQqHID6orDKB1joTnEZIjMkSm1FFKDmptdAhicKaOG8FzaV1NrpGdhQ4ZZ8FP2ftCrQEUajqYOYabGbfE02KFCRSYi0akaLY3Td9CQaVN4OZALKn+oW8Fr9ge0bClobWLqbybktlvL4mz5LywtXBq8l+gw2netL3S2/tG6etq0hRwoNRm8DVcJEgZBoOYWK2ftt7IfRqFpysBPaDkh1HkKHWwcnfpndfqNHLrTpsdadmk7phLrYhz3FzyXOObiZJQy2VHo4mTukbrhmD9FI0XpiNRqGQSxCcFJ3hr6lIKSqIuIb8KvvZsf3nhuur8vWVNUpbzo4fVaP2eYQjaWGPOr8vWH1W6syjmgTvR1ckGpQNokG9x91Kq1uGQz+yE/EGB99OpcHYB1O1+weUoDxlcereaO+o46iJgqPu52sOMhA0NgeutDNO3AeJRvdkxojHDW9fVVFfUpHICOxD91b9VMcQDHqSgOcgZTpRfwCcxmXcuD04PRR6bbqZTb6+yhMqKQ3EHQqaNpUdaG5iaMUdYPXbyRm1gfsVQw00hbZH3Qhe7N0QPdQyEY2Qi5VAHtumFqK8ppVQCrSDvzZ6EZhNbORPbxRXJG0S5zWtElxAA4k+SqEdn68UtJqPQ2XVLyyN14tuvs43j4eKj1t+m8giCIzBEzlYpMaIFfR4q76AVCNpYYTaauf/AEKx0zWYq13kd6vPZ08naeGn+ar8vWViSYSTgwMyNNfJR6lJg/iPUMv1QD6uT5JhHqB9VzbGfUp/3JhxHAWPrVC7fH7JNz1H3QL7wob3lPPr0E3d9ZIAOKZuo5pphp+v+EAd1LKeWJhYgcHJ4rIW4u3EQcV0QVVFDUoCCYzFkcxw0RW4wHl5d+iggJ24qJz3g38skEtnJMYCMj66kameI7Rl3IBGml3FKFMHq4j7J7cONEEE0E6nSLSHDMGe0GynCn3JQAm10s6nSfebD6DS+266ciNSMyOUwqLFVXVHuqOJc51yTmSjPF0KoPFXaaQK7T18Arv2eM/eWGtrV+XrKsLZlXfQKlG0cP11f9iqkTyTCl3k8iyVcsgJN08rlyAcpVy5FN1SuXLkDENcuQOKQrlyDk0rlyAgTmrlyAjc09cuQEabhSyuXIox/KVHd68Vy5ACt9UOpmP7Vy5B1QfCrzoD/wDvw/XU/wBmquXLUeWZ8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i965.photobucket.com/albums/ae131/netspares/Cop-Lock/dev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18" y="2348880"/>
            <a:ext cx="1644625" cy="12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i1255.photobucket.com/albums/hh625/geraldjulietrading2/roadsterGearShiftLOCK2_zpsdd8dea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26" y="3650090"/>
            <a:ext cx="2184177" cy="14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img.dxcdn.com/productimages/sku_39746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40" y="4120411"/>
            <a:ext cx="1231751" cy="12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88840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44624"/>
            <a:ext cx="4104456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Vehicle Theft </a:t>
            </a:r>
            <a:br>
              <a:rPr lang="en-US" sz="2400" b="1" dirty="0" smtClean="0"/>
            </a:br>
            <a:r>
              <a:rPr lang="en-US" sz="2400" b="1" dirty="0" smtClean="0"/>
              <a:t>// Recommendations</a:t>
            </a:r>
            <a:endParaRPr lang="en-US" sz="2400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following are recommended for Motorcycles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1028700" lvl="1" indent="-571500">
              <a:buFont typeface="+mj-lt"/>
              <a:buAutoNum type="romanLcPeriod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Front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wheel safety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lock</a:t>
            </a:r>
          </a:p>
          <a:p>
            <a:pPr marL="1028700" lvl="1" indent="-571500">
              <a:buFont typeface="+mj-lt"/>
              <a:buAutoNum type="romanL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Cable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lock</a:t>
            </a:r>
          </a:p>
          <a:p>
            <a:pPr marL="1028700" lvl="1" indent="-571500">
              <a:buFont typeface="+mj-lt"/>
              <a:buAutoNum type="romanL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Disc or Sprocket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lock</a:t>
            </a:r>
          </a:p>
          <a:p>
            <a:pPr marL="1028700" lvl="1" indent="-571500">
              <a:buFont typeface="+mj-lt"/>
              <a:buAutoNum type="romanL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Shackle lock</a:t>
            </a:r>
          </a:p>
          <a:p>
            <a:pPr marL="971550" lvl="1" indent="-571500">
              <a:buFont typeface="+mj-lt"/>
              <a:buAutoNum type="romanUcPeriod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6386" name="Picture 2" descr="http://n3.sdlcdn.com/imgs/a/k/9/DELHITRADERSS-Bike-motorcycle-Wheel-Lock-SDL439622122-1-b4e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1440160" cy="16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ukbikeparts.net/acatalog/LOCSU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02667"/>
            <a:ext cx="1996670" cy="17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aimag.com/wp-content/uploads/XENA-Motorcycle-Disc-Lo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17" y="3602667"/>
            <a:ext cx="1283564" cy="17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ecx.images-amazon.com/images/I/512HzJ7h0tL._SX342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54" y="5085184"/>
            <a:ext cx="1368152" cy="13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78211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9" name="Picture 5" descr="M62FR&amp;E00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60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936" y="260648"/>
            <a:ext cx="4788024" cy="6206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Vehicle Theft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2060849"/>
            <a:ext cx="7416750" cy="4031976"/>
          </a:xfrm>
        </p:spPr>
        <p:txBody>
          <a:bodyPr/>
          <a:lstStyle/>
          <a:p>
            <a:pPr algn="ctr"/>
            <a:r>
              <a:rPr lang="en-US" dirty="0" smtClean="0"/>
              <a:t>A short Awareness Presentation brought to you by:</a:t>
            </a:r>
          </a:p>
          <a:p>
            <a:pPr algn="ctr"/>
            <a:r>
              <a:rPr lang="en-US" b="1" dirty="0" smtClean="0"/>
              <a:t>Malaysian Crime Prevention Foundation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(Penang Chapter)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800" dirty="0" smtClean="0"/>
              <a:t>Visit us at </a:t>
            </a:r>
            <a:r>
              <a:rPr lang="en-US" sz="1800" dirty="0" smtClean="0">
                <a:solidFill>
                  <a:srgbClr val="0070C0"/>
                </a:solidFill>
              </a:rPr>
              <a:t>www.mcpfpg.org</a:t>
            </a:r>
            <a:r>
              <a:rPr lang="en-US" sz="1800" dirty="0" smtClean="0"/>
              <a:t> for more information.</a:t>
            </a:r>
            <a:endParaRPr lang="en-US" sz="1800" dirty="0"/>
          </a:p>
        </p:txBody>
      </p:sp>
      <p:pic>
        <p:nvPicPr>
          <p:cNvPr id="7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81" y="342900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theme/theme1.xml><?xml version="1.0" encoding="utf-8"?>
<a:theme xmlns:a="http://schemas.openxmlformats.org/drawingml/2006/main" name="m62-thorns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m62-thor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thor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1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2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m62-thorns</Template>
  <TotalTime>266</TotalTime>
  <Words>202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m62-thorns</vt:lpstr>
      <vt:lpstr>1_m62 swirly valentine hearts gothic template 02</vt:lpstr>
      <vt:lpstr>2_m62 swirly valentine hearts gothic template 02</vt:lpstr>
      <vt:lpstr>1_It’s not the design of your template</vt:lpstr>
      <vt:lpstr>Vehicle Theft</vt:lpstr>
      <vt:lpstr>Vehicle Theft  // How It Can Happen?</vt:lpstr>
      <vt:lpstr>Vehicle Theft  // Preventive Measures</vt:lpstr>
      <vt:lpstr>Vehicle Theft  // Preventive Measures</vt:lpstr>
      <vt:lpstr>Vehicle Theft  // Recommendations</vt:lpstr>
      <vt:lpstr>Vehicle Theft  // Recommendations</vt:lpstr>
      <vt:lpstr>Vehicle Theft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Snatch Theft</dc:title>
  <dc:subject>MIC2370-02</dc:subject>
  <dc:creator>Admin</dc:creator>
  <cp:lastModifiedBy>Admin</cp:lastModifiedBy>
  <cp:revision>49</cp:revision>
  <dcterms:created xsi:type="dcterms:W3CDTF">2014-11-07T08:06:28Z</dcterms:created>
  <dcterms:modified xsi:type="dcterms:W3CDTF">2014-11-10T09:24:40Z</dcterms:modified>
</cp:coreProperties>
</file>