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727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25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793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816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6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208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1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653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83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78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50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4FE3-9073-444A-A56D-C67DFBDA168D}" type="datetimeFigureOut">
              <a:rPr lang="en-MY" smtClean="0"/>
              <a:t>1/4/2016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029C-0F3D-44FC-9540-EBF445E5045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8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3717"/>
            <a:ext cx="9144000" cy="3818964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Brief Report Out on</a:t>
            </a:r>
            <a:b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MY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 MCPF AGM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Dewan Sultan Ahmad Shah</a:t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Maktab PDRM Kuala Lumpur,</a:t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43200 Cheras</a:t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KUALA LUMPUR</a:t>
            </a:r>
            <a:b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Saturday, 26</a:t>
            </a:r>
            <a:r>
              <a:rPr lang="en-MY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2016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632"/>
            <a:ext cx="9144000" cy="1454056"/>
          </a:xfrm>
        </p:spPr>
        <p:txBody>
          <a:bodyPr/>
          <a:lstStyle/>
          <a:p>
            <a: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b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JM Tan</a:t>
            </a:r>
            <a:b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Secretary, MCPF Penang</a:t>
            </a:r>
            <a:endParaRPr lang="en-MY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5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Attendance: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1567" y="1681163"/>
            <a:ext cx="5157787" cy="823912"/>
          </a:xfrm>
        </p:spPr>
        <p:txBody>
          <a:bodyPr/>
          <a:lstStyle/>
          <a:p>
            <a:r>
              <a:rPr lang="en-MY" dirty="0" smtClean="0">
                <a:latin typeface="Arial Narrow" panose="020B0606020202030204" pitchFamily="34" charset="0"/>
              </a:rPr>
              <a:t>MCPF Penang SLC Members</a:t>
            </a:r>
            <a:endParaRPr lang="en-MY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1567" y="2505075"/>
            <a:ext cx="5157787" cy="3684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101059_Dato’ Syed Jaafar Syed Ali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171173_Dato’ K. Pulayantran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101849_Assoc. Prof</a:t>
            </a:r>
            <a:r>
              <a:rPr lang="en-MY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Dr. P. Sundramoorthy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101889_Dato’ Ong Poh Eng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101947_Maj (H) M. Kaleessvaran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101960_Johnny Michael Tan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101978_Munusamy Muniandy</a:t>
            </a:r>
            <a:endParaRPr lang="en-MY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MY" i="1" dirty="0" smtClean="0">
                <a:latin typeface="Arial Narrow" panose="020B0606020202030204" pitchFamily="34" charset="0"/>
              </a:rPr>
              <a:t>MCPF Penang Ordinary Members</a:t>
            </a:r>
            <a:endParaRPr lang="en-MY" i="1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55341" cy="3684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101051_(Jimmy) Choo Chin Nam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101967_(Sunny) Peh Ee Sun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102003_Paramguru Balan a/l Morgan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102083_Ronald Cecil Aeria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102093_Mohamed Azmi Aboo Haniffa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102122_(Thomas) Goh </a:t>
            </a:r>
            <a:r>
              <a:rPr lang="en-MY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ng Wah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102138_Leong Kin Weng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102139_(Davin) Lee Yew Keong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102167_Kathiraveloo a/l Thangiah</a:t>
            </a:r>
            <a:endParaRPr lang="en-MY" sz="20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2341" y="432360"/>
            <a:ext cx="700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REGISTERED MCPF MEMBERS IN ATTENDANCE: 174</a:t>
            </a:r>
            <a:b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MCPF PENANG ATTENDEES: 16 (9.2%)</a:t>
            </a:r>
            <a:endParaRPr lang="en-MY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 from YAB Dato’ Seri Dr Zahid Hamidi, Deputy PM, Minister of Home Affairs and MCPF Chairman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MCPF – critical in supporting image enhancement of PDRM.  The Police cannot do it alone (Crime Prevention).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for 2016 (from MCPF EXCO Meeting in Kuching 12/3/16)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‘One-off Additional Grant:</a:t>
            </a: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RM 3,000,000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Allocated Grant:</a:t>
            </a: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RM 2,000,000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Funding: 	</a:t>
            </a: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RM </a:t>
            </a:r>
            <a:r>
              <a:rPr lang="en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5,000,000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Having Funding is one thing.  More important is the COMMITMENT and SPIRIT of MCPF / Members.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changes to MCPF Constitution to incorporate MCPF at District / Division levels.  To mirror the existing 157 Polis Districts. 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6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 from YAB Dato’ Seri Dr Zahid Hamidi, Deputy PM, Minister of Home Affairs and MCPF Chairman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in cognizance with other Governmental Agencies is also critical.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 at large is MCPF’s “3</a:t>
            </a:r>
            <a:r>
              <a:rPr lang="en-MY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Party Partners”.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MCPF is NOT a POLITICAL Party. “Leave Politics outside of MCPF”.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MCPF must be seen as a True MALAYSIAN entity.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TOGETHER as a TEAM…</a:t>
            </a:r>
            <a:b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are ONE! Act as ONE!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CREATE and SUSTAIN “Good CREDIBILITY”.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Extraordinary General Meeting will be scheduled to specifically finalize the changes in the current MCPF Constitution.</a:t>
            </a:r>
            <a:br>
              <a:rPr lang="en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5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CONGRATULATIONS TO: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5672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Dato’ Ong Poh Eng on being nominated and voted in as one of the new 17 MCPF Federal EXCO Members per Article 8 (d).</a:t>
            </a:r>
          </a:p>
          <a:p>
            <a:pPr marL="514350" indent="-514350">
              <a:buFont typeface="+mj-lt"/>
              <a:buAutoNum type="arabicPeriod"/>
            </a:pP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P. Sundramoorthy on being re-appointed as an ex-officio Executive Council Member per Article 8 (c) (ii).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585" r="-17" b="25869"/>
          <a:stretch/>
        </p:blipFill>
        <p:spPr>
          <a:xfrm>
            <a:off x="6818438" y="1059542"/>
            <a:ext cx="5054248" cy="496197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9172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6" y="203762"/>
            <a:ext cx="10515600" cy="714002"/>
          </a:xfrm>
        </p:spPr>
        <p:txBody>
          <a:bodyPr>
            <a:norm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selected Pictures: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3" y="4079104"/>
            <a:ext cx="4637458" cy="2608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8" b="-27328"/>
          <a:stretch/>
        </p:blipFill>
        <p:spPr>
          <a:xfrm>
            <a:off x="8601886" y="2578062"/>
            <a:ext cx="3478094" cy="2608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74" y="4079104"/>
            <a:ext cx="3478094" cy="2608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3" b="-83695"/>
          <a:stretch/>
        </p:blipFill>
        <p:spPr>
          <a:xfrm>
            <a:off x="8956110" y="203762"/>
            <a:ext cx="2716190" cy="52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4" y="869078"/>
            <a:ext cx="7327138" cy="3013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86" y="4574091"/>
            <a:ext cx="3479712" cy="19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Press Releases:</a:t>
            </a:r>
            <a:endParaRPr lang="en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1261501"/>
            <a:ext cx="2486025" cy="511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62" y="942412"/>
            <a:ext cx="2828925" cy="575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50" y="2022986"/>
            <a:ext cx="5627393" cy="35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Brief Report Out on 23rd MCPF AGM Dewan Sultan Ahmad Shah Maktab PDRM Kuala Lumpur, 43200 Cheras KUALA LUMPUR Saturday, 26th March 2016</vt:lpstr>
      <vt:lpstr>In Attendance:</vt:lpstr>
      <vt:lpstr>Key Messages from YAB Dato’ Seri Dr Zahid Hamidi, Deputy PM, Minister of Home Affairs and MCPF Chairman</vt:lpstr>
      <vt:lpstr>Key Messages from YAB Dato’ Seri Dr Zahid Hamidi, Deputy PM, Minister of Home Affairs and MCPF Chairman</vt:lpstr>
      <vt:lpstr>CONGRATULATIONS TO:</vt:lpstr>
      <vt:lpstr>Some selected Pictures:</vt:lpstr>
      <vt:lpstr>Selected Press Releases: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Report Out on 23rd MCPF AGM Maktab PDRM, Cheras Saturday, 26th March 2016</dc:title>
  <dc:creator>JMichael Tan</dc:creator>
  <cp:lastModifiedBy>JMichael Tan</cp:lastModifiedBy>
  <cp:revision>16</cp:revision>
  <dcterms:created xsi:type="dcterms:W3CDTF">2016-03-27T13:49:34Z</dcterms:created>
  <dcterms:modified xsi:type="dcterms:W3CDTF">2016-04-01T03:18:16Z</dcterms:modified>
</cp:coreProperties>
</file>