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5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97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784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10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71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83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971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143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703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383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499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CAB8-9E1D-41B9-8879-4D13D26FFA7F}" type="datetimeFigureOut">
              <a:rPr lang="en-MY" smtClean="0"/>
              <a:t>7/4/2016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2228-E1A9-4624-A86C-A65F4C792E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210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2048"/>
            <a:ext cx="9144000" cy="2770375"/>
          </a:xfrm>
        </p:spPr>
        <p:txBody>
          <a:bodyPr>
            <a:no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Welcoming Dinner</a:t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MCPF Penang</a:t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YDH CP Dato’ Abdul Ghafar bin Rajab, Chief Police Officer, Penang 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34996"/>
            <a:ext cx="9144000" cy="1198562"/>
          </a:xfrm>
        </p:spPr>
        <p:txBody>
          <a:bodyPr>
            <a:normAutofit/>
          </a:bodyPr>
          <a:lstStyle/>
          <a:p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Murai 1 &amp; 2, Hotel Equatorial, Penang</a:t>
            </a:r>
            <a:b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Monday 7</a:t>
            </a:r>
            <a:r>
              <a:rPr lang="en-MY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2016</a:t>
            </a:r>
            <a:b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8:00 pm to 11:00 pm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PF 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84" y="3017156"/>
            <a:ext cx="2031831" cy="204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88660" y="6400793"/>
            <a:ext cx="541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Summary by: JM Tan, Secretary, MCPF Penang</a:t>
            </a:r>
            <a:endParaRPr lang="en-MY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05" y="524436"/>
            <a:ext cx="8905775" cy="700082"/>
          </a:xfrm>
        </p:spPr>
        <p:txBody>
          <a:bodyPr>
            <a:normAutofit/>
          </a:bodyPr>
          <a:lstStyle/>
          <a:p>
            <a:r>
              <a:rPr lang="en-MY" sz="4000" dirty="0" smtClean="0">
                <a:latin typeface="Arial Black" panose="020B0A04020102020204" pitchFamily="34" charset="0"/>
              </a:rPr>
              <a:t>TAHNIAH &amp; SELAMAT DATANG!</a:t>
            </a:r>
            <a:endParaRPr lang="en-MY" sz="4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44" y="3831540"/>
            <a:ext cx="8064896" cy="816387"/>
          </a:xfrm>
        </p:spPr>
        <p:txBody>
          <a:bodyPr>
            <a:noAutofit/>
          </a:bodyPr>
          <a:lstStyle/>
          <a:p>
            <a:r>
              <a:rPr lang="en-MY" sz="2800" dirty="0">
                <a:latin typeface="Arial Black" panose="020B0A04020102020204" pitchFamily="34" charset="0"/>
              </a:rPr>
              <a:t>YDH CP Dato’ Abdul Ghafar bin Rajab</a:t>
            </a:r>
            <a:br>
              <a:rPr lang="en-MY" sz="2800" dirty="0">
                <a:latin typeface="Arial Black" panose="020B0A04020102020204" pitchFamily="34" charset="0"/>
              </a:rPr>
            </a:br>
            <a:r>
              <a:rPr lang="en-MY" sz="2800" dirty="0">
                <a:latin typeface="Arial Black" panose="020B0A04020102020204" pitchFamily="34" charset="0"/>
              </a:rPr>
              <a:t>Chief Police Officer, Penang</a:t>
            </a:r>
            <a:endParaRPr lang="en-MY" sz="2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5" y="1347665"/>
            <a:ext cx="2229474" cy="2346375"/>
          </a:xfrm>
          <a:prstGeom prst="rect">
            <a:avLst/>
          </a:prstGeom>
        </p:spPr>
      </p:pic>
      <p:pic>
        <p:nvPicPr>
          <p:cNvPr id="4" name="Picture 3" descr="MCPF 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58" y="5093796"/>
            <a:ext cx="1608146" cy="16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1.bp.blogspot.com/-TCp0LfeRcls/TirVjAkW4EI/AAAAAAAAFRo/MQzUjxaI9EM/s1600/PD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547" y="5093796"/>
            <a:ext cx="1496456" cy="16441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30" name="Picture 6" descr="http://media3.picsearch.com/is?STy6hSnTI9UH0aNVieaBJhUxrfeMS0JuMXE-EB59s6Y&amp;height=2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55" y="4894311"/>
            <a:ext cx="2145274" cy="16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4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3420"/>
            <a:ext cx="10515600" cy="697193"/>
          </a:xfrm>
        </p:spPr>
        <p:txBody>
          <a:bodyPr>
            <a:norm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Overview: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7015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Malaysia Crime Prevention Foundation Penang State Liaison Committee warmly welcomed the newly appointed Chief Police Officer of Penang YDH CP Dato’ Abdul Ghafar bin Rajab with a dinner at Hotel Equatorial, Penang on Monday March 7</a:t>
            </a:r>
            <a:r>
              <a:rPr lang="en-MY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2016.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included: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by the Organizing Chairman Associate Professor Dr. P. Sundramoorthy;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Welcome Speech and Keynote Address by YBhg Dato’ Syed Jaafar Syed Ali, Chairman, MCPF Penang;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 of YDH CP Dato’ Abdul Ghafar bin Rajab as the Advisor, MCPF Penang;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 of Associate Professor Dr. P. Sundramoorthy to the post of Vice-Chairman (I), MCPF Penang;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 of YDH SAC Abdul Rahman bin Ibrahim, Head of Crime Prevention and Community Safety Department, Royal Malaysia Police, Penang (JPJKK) as Vice-Chairman (II), MCPF Penang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Symbolic Cake Cutting Ceremony to underline the symbiotic relationship and collaborative working spirit between the Royal Malaysia Police and Malaysia Crime Prevention Foundation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MCPF Penang Main Activities and Events for 2015 by JM Tan, Secretary, MCPF Penang as a sharing for the new CPO as well as his Heads of Departments and OCPDs who were in attendance on the night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MY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0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50981"/>
          </a:xfrm>
        </p:spPr>
        <p:txBody>
          <a:bodyPr>
            <a:normAutofit fontScale="90000"/>
          </a:bodyPr>
          <a:lstStyle/>
          <a:p>
            <a:r>
              <a:rPr lang="en-MY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Highlights – Key Moments in Pictures</a:t>
            </a:r>
            <a:endParaRPr lang="en-MY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34" y="903691"/>
            <a:ext cx="4370299" cy="245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99" y="903691"/>
            <a:ext cx="4370299" cy="2458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81" y="3867296"/>
            <a:ext cx="4370299" cy="2458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99" y="3867297"/>
            <a:ext cx="4370299" cy="2458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6" y="1276208"/>
            <a:ext cx="2407010" cy="4279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31" y="5555337"/>
            <a:ext cx="25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Event Chairperson Speaking to the Crowd!</a:t>
            </a:r>
          </a:p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Steady Dr. P. Sundramoothy!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5243" y="3300714"/>
            <a:ext cx="438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Official Welcoming Speech by YBhg Dato’ Syed Jaafar Syed Ali, Chairman, MCPF Penang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8955" y="3305197"/>
            <a:ext cx="438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Welcome On Board Dear Advisor</a:t>
            </a:r>
            <a:b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YDH CP Dato’ Abdul Ghafar bin Rajab, CPO, Penang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279" y="6276997"/>
            <a:ext cx="438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Congratulations Dr. P. Sundramoorthy – </a:t>
            </a:r>
            <a:b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Vice-Chairman (I), MCPF Penang!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9991" y="6281480"/>
            <a:ext cx="438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Syabas</a:t>
            </a:r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and </a:t>
            </a:r>
            <a:r>
              <a:rPr lang="en-MY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Tahniah</a:t>
            </a:r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YDH SAC Abdul Rahman bin Ibrahim as our Vice-Chairman (II), MCPF Penang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50981"/>
          </a:xfrm>
        </p:spPr>
        <p:txBody>
          <a:bodyPr>
            <a:normAutofit/>
          </a:bodyPr>
          <a:lstStyle/>
          <a:p>
            <a:r>
              <a:rPr lang="en-MY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Highlights – Photographic Captures</a:t>
            </a:r>
            <a:endParaRPr lang="en-MY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5" y="946059"/>
            <a:ext cx="4316503" cy="2428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4" y="3981925"/>
            <a:ext cx="4316503" cy="2428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0" y="3968478"/>
            <a:ext cx="4316503" cy="2428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1" y="946060"/>
            <a:ext cx="4316503" cy="2428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988" y="3369609"/>
            <a:ext cx="393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‘Better’ Halves!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9753" y="3360645"/>
            <a:ext cx="39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Welcome and Selamat Datang!</a:t>
            </a:r>
            <a:b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YDH CP Dato’ Abdul Ghafar bin Rajab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3988" y="6407581"/>
            <a:ext cx="393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All The Good Men!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2853" y="6407581"/>
            <a:ext cx="393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Celebrating Symbiotic Synergy!</a:t>
            </a:r>
            <a:endParaRPr lang="en-MY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3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50981"/>
          </a:xfrm>
        </p:spPr>
        <p:txBody>
          <a:bodyPr>
            <a:normAutofit fontScale="90000"/>
          </a:bodyPr>
          <a:lstStyle/>
          <a:p>
            <a:r>
              <a:rPr lang="en-MY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Highlights – More Memories… Clasped between the pages of our Minds!</a:t>
            </a:r>
            <a:endParaRPr lang="en-MY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41" y="1230638"/>
            <a:ext cx="2738718" cy="1540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59" y="3047064"/>
            <a:ext cx="2738718" cy="1540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5" y="4863490"/>
            <a:ext cx="2738718" cy="1540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48" y="3047063"/>
            <a:ext cx="2738718" cy="1540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46" y="4856533"/>
            <a:ext cx="2738718" cy="1540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48" y="1230636"/>
            <a:ext cx="2738718" cy="1540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41" y="3047064"/>
            <a:ext cx="2738718" cy="1540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17" y="1230472"/>
            <a:ext cx="2726647" cy="1533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40" y="4863490"/>
            <a:ext cx="2738719" cy="15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8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352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Welcoming Dinner by MCPF Penang for YDH CP Dato’ Abdul Ghafar bin Rajab, Chief Police Officer, Penang </vt:lpstr>
      <vt:lpstr>TAHNIAH &amp; SELAMAT DATANG!</vt:lpstr>
      <vt:lpstr>Event Overview:</vt:lpstr>
      <vt:lpstr>Event Highlights – Key Moments in Pictures</vt:lpstr>
      <vt:lpstr>Event Highlights – Photographic Captures</vt:lpstr>
      <vt:lpstr>Event Highlights – More Memories… Clasped between the pages of our Minds!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Welcoming Dinner by MCPF Penang for YDH CP Dato’ Abdul Ghafar bin Rajab, Chief Police Officer, Penang</dc:title>
  <dc:creator>JMichael Tan</dc:creator>
  <cp:lastModifiedBy>JMichael Tan</cp:lastModifiedBy>
  <cp:revision>10</cp:revision>
  <dcterms:created xsi:type="dcterms:W3CDTF">2016-04-07T04:15:51Z</dcterms:created>
  <dcterms:modified xsi:type="dcterms:W3CDTF">2016-04-07T05:40:34Z</dcterms:modified>
</cp:coreProperties>
</file>